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4"/>
  </p:notesMasterIdLst>
  <p:handoutMasterIdLst>
    <p:handoutMasterId r:id="rId15"/>
  </p:handoutMasterIdLst>
  <p:sldIdLst>
    <p:sldId id="285" r:id="rId5"/>
    <p:sldId id="277" r:id="rId6"/>
    <p:sldId id="262" r:id="rId7"/>
    <p:sldId id="263" r:id="rId8"/>
    <p:sldId id="292" r:id="rId9"/>
    <p:sldId id="293" r:id="rId10"/>
    <p:sldId id="286" r:id="rId11"/>
    <p:sldId id="289" r:id="rId12"/>
    <p:sldId id="268" r:id="rId13"/>
  </p:sldIdLst>
  <p:sldSz cx="12192000" cy="6858000"/>
  <p:notesSz cx="6858000" cy="9144000"/>
  <p:defaultTextStyle>
    <a:defPPr rtl="0"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648" userDrawn="1">
          <p15:clr>
            <a:srgbClr val="A4A3A4"/>
          </p15:clr>
        </p15:guide>
        <p15:guide id="2" pos="2664" userDrawn="1">
          <p15:clr>
            <a:srgbClr val="A4A3A4"/>
          </p15:clr>
        </p15:guide>
        <p15:guide id="3" orient="horz" pos="2664" userDrawn="1">
          <p15:clr>
            <a:srgbClr val="A4A3A4"/>
          </p15:clr>
        </p15:guide>
        <p15:guide id="4" orient="horz" pos="326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AD69FD4-DC5B-4DC8-946B-75FE4171AFBB}" v="2524" dt="2024-01-23T23:28:21.34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2" d="100"/>
          <a:sy n="102" d="100"/>
        </p:scale>
        <p:origin x="894" y="108"/>
      </p:cViewPr>
      <p:guideLst>
        <p:guide orient="horz" pos="3648"/>
        <p:guide pos="2664"/>
        <p:guide orient="horz" pos="2664"/>
        <p:guide orient="horz" pos="3264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2" d="100"/>
          <a:sy n="82" d="100"/>
        </p:scale>
        <p:origin x="3942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microsoft.com/office/2018/10/relationships/authors" Target="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38D32CE2-6C64-40A5-9DAB-DD3946A432E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720569BD-8C5B-4110-9E60-C359DDF5614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A1733319-4E1B-4F94-A9CB-22FC9A6DC6BE}" type="datetime1">
              <a:rPr lang="ru-RU" smtClean="0"/>
              <a:t>23.01.2024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84C05E23-8F29-4628-B4F0-7CBCB7658FD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9193352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 noProof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B94C8470-F9D1-4B41-99D5-690FD7E347AB}" type="datetime1">
              <a:rPr lang="ru-RU" noProof="0" smtClean="0"/>
              <a:t>23.01.2024</a:t>
            </a:fld>
            <a:endParaRPr lang="ru-RU" noProof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ru-RU" noProof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 noProof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4F4F1A11-BB96-443E-B274-982C61AA7E0D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15289623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4F4F1A11-BB96-443E-B274-982C61AA7E0D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187072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F4F1A11-BB96-443E-B274-982C61AA7E0D}" type="slidenum">
              <a:rPr lang="ru-RU" noProof="0" smtClean="0"/>
              <a:t>2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0930297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F4F1A11-BB96-443E-B274-982C61AA7E0D}" type="slidenum">
              <a:rPr lang="ru-RU" noProof="0" smtClean="0"/>
              <a:t>3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8104517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F4F1A11-BB96-443E-B274-982C61AA7E0D}" type="slidenum">
              <a:rPr lang="ru-RU" noProof="0" smtClean="0"/>
              <a:t>4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4201098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4B6ED9-5F1C-B52E-0909-08F6EFF361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B166ADDF-336B-C4BA-95E0-10302BA486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FFE94E94-BDB4-CAEF-5A26-18DD004E1C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3F756D7-B857-2505-B308-C63F50D9AF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F4F1A11-BB96-443E-B274-982C61AA7E0D}" type="slidenum">
              <a:rPr lang="ru-RU" noProof="0" smtClean="0"/>
              <a:t>5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3434842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5A68C1-306C-055F-B605-E861026E90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9B138D6F-54B4-616F-D612-5C3EAA8F05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94A564BF-8899-0C15-8F76-52B47A0B16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522DD2D-18FD-9FB6-44E7-F53093363D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F4F1A11-BB96-443E-B274-982C61AA7E0D}" type="slidenum">
              <a:rPr lang="ru-RU" noProof="0" smtClean="0"/>
              <a:t>6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3951712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F4F1A11-BB96-443E-B274-982C61AA7E0D}" type="slidenum">
              <a:rPr lang="ru-RU" noProof="0" smtClean="0"/>
              <a:t>5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40858441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F4F1A11-BB96-443E-B274-982C61AA7E0D}" type="slidenum">
              <a:rPr lang="ru-RU" noProof="0" smtClean="0"/>
              <a:t>9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40131058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F4F1A11-BB96-443E-B274-982C61AA7E0D}" type="slidenum">
              <a:rPr lang="ru-RU" noProof="0" smtClean="0"/>
              <a:t>10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40007889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Рисунок 7">
            <a:extLst>
              <a:ext uri="{FF2B5EF4-FFF2-40B4-BE49-F238E27FC236}">
                <a16:creationId xmlns:a16="http://schemas.microsoft.com/office/drawing/2014/main" id="{56C2E115-5267-49A0-A702-59745AC649C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</p:spPr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21" name="Текст 8">
            <a:extLst>
              <a:ext uri="{FF2B5EF4-FFF2-40B4-BE49-F238E27FC236}">
                <a16:creationId xmlns:a16="http://schemas.microsoft.com/office/drawing/2014/main" id="{04479580-C1B1-4B70-875C-70152944FD5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84355" y="4687178"/>
            <a:ext cx="1598515" cy="1681163"/>
          </a:xfrm>
        </p:spPr>
        <p:txBody>
          <a:bodyPr rtlCol="0">
            <a:noAutofit/>
          </a:bodyPr>
          <a:lstStyle>
            <a:lvl1pPr marL="0" indent="0">
              <a:buNone/>
              <a:defRPr sz="15500" b="1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ru-RU" noProof="0"/>
              <a:t>M</a:t>
            </a:r>
          </a:p>
        </p:txBody>
      </p:sp>
      <p:sp>
        <p:nvSpPr>
          <p:cNvPr id="18" name="Текст 8">
            <a:extLst>
              <a:ext uri="{FF2B5EF4-FFF2-40B4-BE49-F238E27FC236}">
                <a16:creationId xmlns:a16="http://schemas.microsoft.com/office/drawing/2014/main" id="{1323CA5D-7F88-4E2C-B2E1-D03E010724B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40172" y="1726672"/>
            <a:ext cx="1253665" cy="1681163"/>
          </a:xfrm>
        </p:spPr>
        <p:txBody>
          <a:bodyPr rtlCol="0">
            <a:noAutofit/>
          </a:bodyPr>
          <a:lstStyle>
            <a:lvl1pPr marL="0" indent="0">
              <a:buNone/>
              <a:defRPr sz="15500" b="1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ru-RU" noProof="0"/>
              <a:t>T</a:t>
            </a:r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2FDFF095-F8DE-447E-A83F-BD55BD03BEB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903189" y="71740"/>
            <a:ext cx="1253665" cy="1681163"/>
          </a:xfrm>
        </p:spPr>
        <p:txBody>
          <a:bodyPr rtlCol="0">
            <a:noAutofit/>
          </a:bodyPr>
          <a:lstStyle>
            <a:lvl1pPr marL="0" indent="0">
              <a:buNone/>
              <a:defRPr sz="15500" b="1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ru-RU" noProof="0"/>
              <a:t>S</a:t>
            </a:r>
          </a:p>
        </p:txBody>
      </p:sp>
      <p:sp>
        <p:nvSpPr>
          <p:cNvPr id="20" name="Текст 8">
            <a:extLst>
              <a:ext uri="{FF2B5EF4-FFF2-40B4-BE49-F238E27FC236}">
                <a16:creationId xmlns:a16="http://schemas.microsoft.com/office/drawing/2014/main" id="{FA2755C1-A0B6-448A-BE5D-4B492BB7BBE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9693" y="2858632"/>
            <a:ext cx="1253665" cy="1681163"/>
          </a:xfrm>
        </p:spPr>
        <p:txBody>
          <a:bodyPr rtlCol="0">
            <a:noAutofit/>
          </a:bodyPr>
          <a:lstStyle>
            <a:lvl1pPr marL="0" indent="0">
              <a:buNone/>
              <a:defRPr sz="15500" b="1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ru-RU" noProof="0"/>
              <a:t>E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7F3357-BDC3-43CE-89C0-05F5AB973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373216" y="3667946"/>
            <a:ext cx="9285382" cy="1277857"/>
          </a:xfrm>
        </p:spPr>
        <p:txBody>
          <a:bodyPr rtlCol="0" anchor="ctr"/>
          <a:lstStyle>
            <a:lvl1pPr algn="l">
              <a:defRPr sz="6000" cap="all" baseline="0"/>
            </a:lvl1pPr>
          </a:lstStyle>
          <a:p>
            <a:pPr rtl="0"/>
            <a:r>
              <a:rPr lang="ru-RU" noProof="0"/>
              <a:t>Щелкните, чтобы изменить заголовок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0EFD7F6-12F1-44A8-B26F-82773993F16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970418" y="5325276"/>
            <a:ext cx="3677297" cy="682094"/>
          </a:xfrm>
        </p:spPr>
        <p:txBody>
          <a:bodyPr rtlCol="0" anchor="ctr"/>
          <a:lstStyle>
            <a:lvl1pPr marL="0" indent="0" algn="l">
              <a:buNone/>
              <a:defRPr sz="2400" cap="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-RU" noProof="0"/>
              <a:t>ЩЕЛКНИТЕ, ЧТОБЫ ИЗМЕНИТЬ</a:t>
            </a:r>
          </a:p>
        </p:txBody>
      </p:sp>
      <p:cxnSp>
        <p:nvCxnSpPr>
          <p:cNvPr id="23" name="Прямая соединительная линия 22">
            <a:extLst>
              <a:ext uri="{FF2B5EF4-FFF2-40B4-BE49-F238E27FC236}">
                <a16:creationId xmlns:a16="http://schemas.microsoft.com/office/drawing/2014/main" id="{BE5B50AA-4BAC-4997-B444-E281DECD0DB4}"/>
              </a:ext>
            </a:extLst>
          </p:cNvPr>
          <p:cNvCxnSpPr>
            <a:cxnSpLocks/>
          </p:cNvCxnSpPr>
          <p:nvPr userDrawn="1"/>
        </p:nvCxnSpPr>
        <p:spPr>
          <a:xfrm>
            <a:off x="4579559" y="5744231"/>
            <a:ext cx="0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B2DEC412-0EF3-4D93-AF25-A2D2F5A5093A}"/>
              </a:ext>
            </a:extLst>
          </p:cNvPr>
          <p:cNvCxnSpPr>
            <a:cxnSpLocks/>
          </p:cNvCxnSpPr>
          <p:nvPr userDrawn="1"/>
        </p:nvCxnSpPr>
        <p:spPr>
          <a:xfrm>
            <a:off x="2536371" y="2017985"/>
            <a:ext cx="0" cy="153432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1C2836A9-D1F4-4562-B95F-B7BF8F4713B5}"/>
              </a:ext>
            </a:extLst>
          </p:cNvPr>
          <p:cNvCxnSpPr>
            <a:cxnSpLocks/>
          </p:cNvCxnSpPr>
          <p:nvPr userDrawn="1"/>
        </p:nvCxnSpPr>
        <p:spPr>
          <a:xfrm flipH="1">
            <a:off x="4245428" y="5655432"/>
            <a:ext cx="3318888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98361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584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ри объекта с заголов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329EDF1B-BFF2-495C-B3B8-4EE6F48140F0}"/>
              </a:ext>
            </a:extLst>
          </p:cNvPr>
          <p:cNvSpPr/>
          <p:nvPr userDrawn="1"/>
        </p:nvSpPr>
        <p:spPr>
          <a:xfrm>
            <a:off x="8412200" y="3195400"/>
            <a:ext cx="2941600" cy="508000"/>
          </a:xfrm>
          <a:prstGeom prst="rect">
            <a:avLst/>
          </a:prstGeom>
          <a:gradFill>
            <a:gsLst>
              <a:gs pos="100000">
                <a:schemeClr val="accent2"/>
              </a:gs>
              <a:gs pos="8000">
                <a:schemeClr val="accent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629F2809-C0D4-4624-9BF4-7A5A02FC6504}"/>
              </a:ext>
            </a:extLst>
          </p:cNvPr>
          <p:cNvSpPr/>
          <p:nvPr userDrawn="1"/>
        </p:nvSpPr>
        <p:spPr>
          <a:xfrm>
            <a:off x="1034142" y="3195400"/>
            <a:ext cx="2941600" cy="508000"/>
          </a:xfrm>
          <a:prstGeom prst="rect">
            <a:avLst/>
          </a:prstGeom>
          <a:gradFill>
            <a:gsLst>
              <a:gs pos="100000">
                <a:schemeClr val="accent2"/>
              </a:gs>
              <a:gs pos="8000">
                <a:schemeClr val="accent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FA38AFF1-A7FF-4F75-9E57-C1827806B34E}"/>
              </a:ext>
            </a:extLst>
          </p:cNvPr>
          <p:cNvSpPr/>
          <p:nvPr userDrawn="1"/>
        </p:nvSpPr>
        <p:spPr>
          <a:xfrm>
            <a:off x="4706975" y="3195400"/>
            <a:ext cx="2941600" cy="508000"/>
          </a:xfrm>
          <a:prstGeom prst="rect">
            <a:avLst/>
          </a:prstGeom>
          <a:gradFill>
            <a:gsLst>
              <a:gs pos="100000">
                <a:schemeClr val="accent2"/>
              </a:gs>
              <a:gs pos="8000">
                <a:schemeClr val="accent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07F18567-9326-411F-BA8D-561D58C7DD9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034142" y="3266159"/>
            <a:ext cx="2941600" cy="360000"/>
          </a:xfrm>
        </p:spPr>
        <p:txBody>
          <a:bodyPr rtlCol="0" anchor="ctr"/>
          <a:lstStyle>
            <a:lvl1pPr marL="0" indent="0" algn="ctr">
              <a:buFont typeface="Arial" panose="020B0604020202020204" pitchFamily="34" charset="0"/>
              <a:buNone/>
              <a:defRPr lang="en-US" sz="1800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ru-RU" noProof="0"/>
              <a:t>Заголовок 1</a:t>
            </a:r>
          </a:p>
        </p:txBody>
      </p:sp>
      <p:sp>
        <p:nvSpPr>
          <p:cNvPr id="10" name="Текст 10">
            <a:extLst>
              <a:ext uri="{FF2B5EF4-FFF2-40B4-BE49-F238E27FC236}">
                <a16:creationId xmlns:a16="http://schemas.microsoft.com/office/drawing/2014/main" id="{39809F78-EA1B-4C23-A53E-7DE8B4A6AE1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34142" y="4117103"/>
            <a:ext cx="2941600" cy="1141882"/>
          </a:xfrm>
        </p:spPr>
        <p:txBody>
          <a:bodyPr rtlCol="0">
            <a:normAutofit/>
          </a:bodyPr>
          <a:lstStyle>
            <a:lvl1pPr marL="0" indent="0" algn="ctr">
              <a:lnSpc>
                <a:spcPct val="15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Описание маркера</a:t>
            </a:r>
          </a:p>
        </p:txBody>
      </p:sp>
      <p:sp>
        <p:nvSpPr>
          <p:cNvPr id="15" name="Заголовок 1">
            <a:extLst>
              <a:ext uri="{FF2B5EF4-FFF2-40B4-BE49-F238E27FC236}">
                <a16:creationId xmlns:a16="http://schemas.microsoft.com/office/drawing/2014/main" id="{4AA3FE14-6E13-47C9-A512-83A96F3DD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1110286"/>
            <a:ext cx="10515600" cy="924808"/>
          </a:xfrm>
        </p:spPr>
        <p:txBody>
          <a:bodyPr lIns="0" rtlCol="0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2D83A9ED-5F19-4646-ADCE-C829C97154DC}"/>
              </a:ext>
            </a:extLst>
          </p:cNvPr>
          <p:cNvCxnSpPr>
            <a:cxnSpLocks/>
          </p:cNvCxnSpPr>
          <p:nvPr userDrawn="1"/>
        </p:nvCxnSpPr>
        <p:spPr>
          <a:xfrm>
            <a:off x="1121228" y="0"/>
            <a:ext cx="0" cy="111028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Текст 8">
            <a:extLst>
              <a:ext uri="{FF2B5EF4-FFF2-40B4-BE49-F238E27FC236}">
                <a16:creationId xmlns:a16="http://schemas.microsoft.com/office/drawing/2014/main" id="{6187F4BE-3AD3-4857-B0A9-A9285E52D819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4706975" y="3266159"/>
            <a:ext cx="2941600" cy="360000"/>
          </a:xfrm>
        </p:spPr>
        <p:txBody>
          <a:bodyPr rtlCol="0" anchor="ctr"/>
          <a:lstStyle>
            <a:lvl1pPr marL="0" indent="0" algn="ctr">
              <a:buFont typeface="Arial" panose="020B0604020202020204" pitchFamily="34" charset="0"/>
              <a:buNone/>
              <a:defRPr lang="en-US" sz="1800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ru-RU" noProof="0"/>
              <a:t>Заголовок 2</a:t>
            </a:r>
          </a:p>
        </p:txBody>
      </p:sp>
      <p:sp>
        <p:nvSpPr>
          <p:cNvPr id="21" name="Текст 10">
            <a:extLst>
              <a:ext uri="{FF2B5EF4-FFF2-40B4-BE49-F238E27FC236}">
                <a16:creationId xmlns:a16="http://schemas.microsoft.com/office/drawing/2014/main" id="{5F81158B-DA52-484D-8105-92B77E4DC466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706975" y="4117103"/>
            <a:ext cx="2941600" cy="1141882"/>
          </a:xfrm>
        </p:spPr>
        <p:txBody>
          <a:bodyPr rtlCol="0">
            <a:normAutofit/>
          </a:bodyPr>
          <a:lstStyle>
            <a:lvl1pPr marL="0" indent="0" algn="ctr">
              <a:lnSpc>
                <a:spcPct val="15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Описание маркера</a:t>
            </a:r>
          </a:p>
        </p:txBody>
      </p:sp>
      <p:sp>
        <p:nvSpPr>
          <p:cNvPr id="23" name="Текст 8">
            <a:extLst>
              <a:ext uri="{FF2B5EF4-FFF2-40B4-BE49-F238E27FC236}">
                <a16:creationId xmlns:a16="http://schemas.microsoft.com/office/drawing/2014/main" id="{9AFDDE4E-007E-431B-937C-1B26959515F6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412200" y="3266159"/>
            <a:ext cx="2941600" cy="360000"/>
          </a:xfrm>
        </p:spPr>
        <p:txBody>
          <a:bodyPr rtlCol="0" anchor="ctr"/>
          <a:lstStyle>
            <a:lvl1pPr marL="0" indent="0" algn="ctr">
              <a:buFont typeface="Arial" panose="020B0604020202020204" pitchFamily="34" charset="0"/>
              <a:buNone/>
              <a:defRPr lang="en-US" sz="1800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ru-RU" noProof="0"/>
              <a:t>Заголовок 3</a:t>
            </a:r>
          </a:p>
        </p:txBody>
      </p:sp>
      <p:sp>
        <p:nvSpPr>
          <p:cNvPr id="24" name="Текст 10">
            <a:extLst>
              <a:ext uri="{FF2B5EF4-FFF2-40B4-BE49-F238E27FC236}">
                <a16:creationId xmlns:a16="http://schemas.microsoft.com/office/drawing/2014/main" id="{3B096111-A95B-402E-B431-43D852C9E2AD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412200" y="4117103"/>
            <a:ext cx="2941600" cy="1141882"/>
          </a:xfrm>
        </p:spPr>
        <p:txBody>
          <a:bodyPr rtlCol="0">
            <a:normAutofit/>
          </a:bodyPr>
          <a:lstStyle>
            <a:lvl1pPr marL="0" indent="0" algn="ctr">
              <a:lnSpc>
                <a:spcPct val="15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Описание пункта</a:t>
            </a:r>
          </a:p>
        </p:txBody>
      </p:sp>
      <p:sp>
        <p:nvSpPr>
          <p:cNvPr id="18" name="Дата 2">
            <a:extLst>
              <a:ext uri="{FF2B5EF4-FFF2-40B4-BE49-F238E27FC236}">
                <a16:creationId xmlns:a16="http://schemas.microsoft.com/office/drawing/2014/main" id="{7EDA1598-95B9-4907-B9B9-46A0B9ACC8DA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ru-RU" noProof="0"/>
              <a:t>07.01.20ГГ</a:t>
            </a:r>
          </a:p>
        </p:txBody>
      </p:sp>
      <p:sp>
        <p:nvSpPr>
          <p:cNvPr id="19" name="Нижний колонтитул 3">
            <a:extLst>
              <a:ext uri="{FF2B5EF4-FFF2-40B4-BE49-F238E27FC236}">
                <a16:creationId xmlns:a16="http://schemas.microsoft.com/office/drawing/2014/main" id="{63AF9C34-CC92-4EDC-9D5F-1FABCEB87400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20" name="Номер слайда 4">
            <a:extLst>
              <a:ext uri="{FF2B5EF4-FFF2-40B4-BE49-F238E27FC236}">
                <a16:creationId xmlns:a16="http://schemas.microsoft.com/office/drawing/2014/main" id="{EAEA54FD-376F-4285-9684-F9DFDE0B4727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8903677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Заголовок и объект 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Полилиния: Форма 26">
            <a:extLst>
              <a:ext uri="{FF2B5EF4-FFF2-40B4-BE49-F238E27FC236}">
                <a16:creationId xmlns:a16="http://schemas.microsoft.com/office/drawing/2014/main" id="{3744A1FD-A0F1-401C-BB06-4ACCF6AA058F}"/>
              </a:ext>
            </a:extLst>
          </p:cNvPr>
          <p:cNvSpPr/>
          <p:nvPr userDrawn="1"/>
        </p:nvSpPr>
        <p:spPr>
          <a:xfrm>
            <a:off x="0" y="2"/>
            <a:ext cx="5288281" cy="6858001"/>
          </a:xfrm>
          <a:custGeom>
            <a:avLst/>
            <a:gdLst>
              <a:gd name="connsiteX0" fmla="*/ 0 w 5288281"/>
              <a:gd name="connsiteY0" fmla="*/ 0 h 6858001"/>
              <a:gd name="connsiteX1" fmla="*/ 1707378 w 5288281"/>
              <a:gd name="connsiteY1" fmla="*/ 0 h 6858001"/>
              <a:gd name="connsiteX2" fmla="*/ 1707378 w 5288281"/>
              <a:gd name="connsiteY2" fmla="*/ 1511096 h 6858001"/>
              <a:gd name="connsiteX3" fmla="*/ 5288281 w 5288281"/>
              <a:gd name="connsiteY3" fmla="*/ 1511096 h 6858001"/>
              <a:gd name="connsiteX4" fmla="*/ 5288281 w 5288281"/>
              <a:gd name="connsiteY4" fmla="*/ 3253159 h 6858001"/>
              <a:gd name="connsiteX5" fmla="*/ 1707378 w 5288281"/>
              <a:gd name="connsiteY5" fmla="*/ 3253159 h 6858001"/>
              <a:gd name="connsiteX6" fmla="*/ 1707378 w 5288281"/>
              <a:gd name="connsiteY6" fmla="*/ 5115860 h 6858001"/>
              <a:gd name="connsiteX7" fmla="*/ 5272034 w 5288281"/>
              <a:gd name="connsiteY7" fmla="*/ 5115860 h 6858001"/>
              <a:gd name="connsiteX8" fmla="*/ 5272034 w 5288281"/>
              <a:gd name="connsiteY8" fmla="*/ 6858001 h 6858001"/>
              <a:gd name="connsiteX9" fmla="*/ 0 w 5288281"/>
              <a:gd name="connsiteY9" fmla="*/ 6858001 h 6858001"/>
              <a:gd name="connsiteX10" fmla="*/ 0 w 5288281"/>
              <a:gd name="connsiteY10" fmla="*/ 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88281" h="6858001">
                <a:moveTo>
                  <a:pt x="0" y="0"/>
                </a:moveTo>
                <a:lnTo>
                  <a:pt x="1707378" y="0"/>
                </a:lnTo>
                <a:lnTo>
                  <a:pt x="1707378" y="1511096"/>
                </a:lnTo>
                <a:lnTo>
                  <a:pt x="5288281" y="1511096"/>
                </a:lnTo>
                <a:lnTo>
                  <a:pt x="5288281" y="3253159"/>
                </a:lnTo>
                <a:lnTo>
                  <a:pt x="1707378" y="3253159"/>
                </a:lnTo>
                <a:lnTo>
                  <a:pt x="1707378" y="5115860"/>
                </a:lnTo>
                <a:lnTo>
                  <a:pt x="5272034" y="5115860"/>
                </a:lnTo>
                <a:lnTo>
                  <a:pt x="5272034" y="6858001"/>
                </a:lnTo>
                <a:lnTo>
                  <a:pt x="0" y="6858001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00000">
                <a:schemeClr val="accent2"/>
              </a:gs>
              <a:gs pos="8000">
                <a:schemeClr val="accent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 rtl="0"/>
            <a:endParaRPr lang="ru-RU" noProof="0"/>
          </a:p>
        </p:txBody>
      </p:sp>
      <p:sp>
        <p:nvSpPr>
          <p:cNvPr id="31" name="Заголовок 1">
            <a:extLst>
              <a:ext uri="{FF2B5EF4-FFF2-40B4-BE49-F238E27FC236}">
                <a16:creationId xmlns:a16="http://schemas.microsoft.com/office/drawing/2014/main" id="{B2DB8B03-EE62-48FF-8583-59DFBBEDA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3720" y="1419438"/>
            <a:ext cx="4450080" cy="924808"/>
          </a:xfrm>
        </p:spPr>
        <p:txBody>
          <a:bodyPr lIns="0" rtlCol="0" anchor="t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3" name="Текст 8">
            <a:extLst>
              <a:ext uri="{FF2B5EF4-FFF2-40B4-BE49-F238E27FC236}">
                <a16:creationId xmlns:a16="http://schemas.microsoft.com/office/drawing/2014/main" id="{EAF98237-032C-4FA5-B76D-C29FB5F6FF7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366082" y="3009550"/>
            <a:ext cx="1254314" cy="360000"/>
          </a:xfrm>
        </p:spPr>
        <p:txBody>
          <a:bodyPr rtlCol="0" anchor="ctr"/>
          <a:lstStyle>
            <a:lvl1pPr marL="0" indent="0" algn="l">
              <a:buFont typeface="Arial" panose="020B0604020202020204" pitchFamily="34" charset="0"/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ru-RU" noProof="0"/>
              <a:t>Маркер 1</a:t>
            </a:r>
          </a:p>
        </p:txBody>
      </p:sp>
      <p:sp>
        <p:nvSpPr>
          <p:cNvPr id="34" name="Текст 8">
            <a:extLst>
              <a:ext uri="{FF2B5EF4-FFF2-40B4-BE49-F238E27FC236}">
                <a16:creationId xmlns:a16="http://schemas.microsoft.com/office/drawing/2014/main" id="{44353DAE-0553-4AB4-8929-C4F0C1424E1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366082" y="4017086"/>
            <a:ext cx="1254314" cy="360000"/>
          </a:xfrm>
        </p:spPr>
        <p:txBody>
          <a:bodyPr rtlCol="0" anchor="ctr"/>
          <a:lstStyle>
            <a:lvl1pPr marL="0" indent="0" algn="l">
              <a:buFont typeface="Arial" panose="020B0604020202020204" pitchFamily="34" charset="0"/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ru-RU" noProof="0"/>
              <a:t>Маркер 1</a:t>
            </a:r>
          </a:p>
        </p:txBody>
      </p:sp>
      <p:sp>
        <p:nvSpPr>
          <p:cNvPr id="35" name="Текст 8">
            <a:extLst>
              <a:ext uri="{FF2B5EF4-FFF2-40B4-BE49-F238E27FC236}">
                <a16:creationId xmlns:a16="http://schemas.microsoft.com/office/drawing/2014/main" id="{9651CB4B-B007-4E99-9371-20279E8FF7B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366082" y="4957948"/>
            <a:ext cx="1254314" cy="360000"/>
          </a:xfrm>
        </p:spPr>
        <p:txBody>
          <a:bodyPr rtlCol="0" anchor="ctr"/>
          <a:lstStyle>
            <a:lvl1pPr marL="0" indent="0" algn="l">
              <a:buFont typeface="Arial" panose="020B0604020202020204" pitchFamily="34" charset="0"/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ru-RU" noProof="0"/>
              <a:t>Маркер 1</a:t>
            </a:r>
          </a:p>
        </p:txBody>
      </p:sp>
      <p:sp>
        <p:nvSpPr>
          <p:cNvPr id="36" name="Текст 8">
            <a:extLst>
              <a:ext uri="{FF2B5EF4-FFF2-40B4-BE49-F238E27FC236}">
                <a16:creationId xmlns:a16="http://schemas.microsoft.com/office/drawing/2014/main" id="{C0437717-0C1B-4589-AEF7-D8E934F4119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903720" y="2816574"/>
            <a:ext cx="561421" cy="627254"/>
          </a:xfrm>
        </p:spPr>
        <p:txBody>
          <a:bodyPr rtlCol="0" anchor="ctr">
            <a:noAutofit/>
          </a:bodyPr>
          <a:lstStyle>
            <a:lvl1pPr marL="0" indent="0" algn="l">
              <a:buFont typeface="Arial" panose="020B0604020202020204" pitchFamily="34" charset="0"/>
              <a:buNone/>
              <a:defRPr lang="en-US" sz="4400" b="1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ru-RU" noProof="0" dirty="0"/>
              <a:t>#</a:t>
            </a:r>
          </a:p>
        </p:txBody>
      </p:sp>
      <p:sp>
        <p:nvSpPr>
          <p:cNvPr id="39" name="Текст 8">
            <a:extLst>
              <a:ext uri="{FF2B5EF4-FFF2-40B4-BE49-F238E27FC236}">
                <a16:creationId xmlns:a16="http://schemas.microsoft.com/office/drawing/2014/main" id="{BE01B6B4-5A67-4429-A312-A531EC3BF42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903720" y="3805802"/>
            <a:ext cx="561421" cy="627254"/>
          </a:xfrm>
        </p:spPr>
        <p:txBody>
          <a:bodyPr rtlCol="0" anchor="ctr">
            <a:noAutofit/>
          </a:bodyPr>
          <a:lstStyle>
            <a:lvl1pPr marL="0" indent="0" algn="l">
              <a:buFont typeface="Arial" panose="020B0604020202020204" pitchFamily="34" charset="0"/>
              <a:buNone/>
              <a:defRPr lang="en-US" sz="4400" b="1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ru-RU" noProof="0"/>
              <a:t>#</a:t>
            </a:r>
          </a:p>
        </p:txBody>
      </p:sp>
      <p:sp>
        <p:nvSpPr>
          <p:cNvPr id="40" name="Текст 8">
            <a:extLst>
              <a:ext uri="{FF2B5EF4-FFF2-40B4-BE49-F238E27FC236}">
                <a16:creationId xmlns:a16="http://schemas.microsoft.com/office/drawing/2014/main" id="{1673722D-82CF-4D94-9D83-D95A8DE5ACE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903721" y="4795030"/>
            <a:ext cx="561421" cy="627254"/>
          </a:xfrm>
        </p:spPr>
        <p:txBody>
          <a:bodyPr rtlCol="0" anchor="ctr">
            <a:noAutofit/>
          </a:bodyPr>
          <a:lstStyle>
            <a:lvl1pPr marL="0" indent="0" algn="l">
              <a:buFont typeface="Arial" panose="020B0604020202020204" pitchFamily="34" charset="0"/>
              <a:buNone/>
              <a:defRPr lang="en-US" sz="4400" b="1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ru-RU" noProof="0"/>
              <a:t>#</a:t>
            </a:r>
          </a:p>
        </p:txBody>
      </p:sp>
      <p:sp>
        <p:nvSpPr>
          <p:cNvPr id="41" name="Текст 18">
            <a:extLst>
              <a:ext uri="{FF2B5EF4-FFF2-40B4-BE49-F238E27FC236}">
                <a16:creationId xmlns:a16="http://schemas.microsoft.com/office/drawing/2014/main" id="{05767D4F-E20C-4F37-B411-A7F221B6A85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629106" y="3058998"/>
            <a:ext cx="2427514" cy="715169"/>
          </a:xfrm>
        </p:spPr>
        <p:txBody>
          <a:bodyPr lIns="0" rtlCol="0" anchor="t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42" name="Текст 18">
            <a:extLst>
              <a:ext uri="{FF2B5EF4-FFF2-40B4-BE49-F238E27FC236}">
                <a16:creationId xmlns:a16="http://schemas.microsoft.com/office/drawing/2014/main" id="{BB90A96A-A614-41C0-9759-F6C15AE6806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629106" y="4069174"/>
            <a:ext cx="2427514" cy="715169"/>
          </a:xfrm>
        </p:spPr>
        <p:txBody>
          <a:bodyPr lIns="0" rtlCol="0" anchor="t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43" name="Текст 18">
            <a:extLst>
              <a:ext uri="{FF2B5EF4-FFF2-40B4-BE49-F238E27FC236}">
                <a16:creationId xmlns:a16="http://schemas.microsoft.com/office/drawing/2014/main" id="{983AE7FC-57B1-4AB3-8EAA-A85904DBBE9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629106" y="5011206"/>
            <a:ext cx="2427514" cy="715169"/>
          </a:xfrm>
        </p:spPr>
        <p:txBody>
          <a:bodyPr lIns="0" rtlCol="0" anchor="t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15" name="Дата 1">
            <a:extLst>
              <a:ext uri="{FF2B5EF4-FFF2-40B4-BE49-F238E27FC236}">
                <a16:creationId xmlns:a16="http://schemas.microsoft.com/office/drawing/2014/main" id="{8AECD175-60EB-459F-BA4C-8E4DE7BC018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ru-RU" noProof="0"/>
              <a:t>07.01.20ГГ</a:t>
            </a:r>
          </a:p>
        </p:txBody>
      </p:sp>
      <p:sp>
        <p:nvSpPr>
          <p:cNvPr id="16" name="Нижний колонтитул 2">
            <a:extLst>
              <a:ext uri="{FF2B5EF4-FFF2-40B4-BE49-F238E27FC236}">
                <a16:creationId xmlns:a16="http://schemas.microsoft.com/office/drawing/2014/main" id="{2180FF4C-4A98-4E30-B414-026CEECAE2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17" name="Номер слайда 7">
            <a:extLst>
              <a:ext uri="{FF2B5EF4-FFF2-40B4-BE49-F238E27FC236}">
                <a16:creationId xmlns:a16="http://schemas.microsoft.com/office/drawing/2014/main" id="{9498BBC0-E864-44E0-8C60-D13DC062BF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9FF96520-E4CE-4EAD-8ABF-1D2297D6B3AA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5613106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04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 с рисунком 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Рисунок 17">
            <a:extLst>
              <a:ext uri="{FF2B5EF4-FFF2-40B4-BE49-F238E27FC236}">
                <a16:creationId xmlns:a16="http://schemas.microsoft.com/office/drawing/2014/main" id="{1FBFD526-F385-422D-A7A7-BCE72D8141B2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0" y="3"/>
            <a:ext cx="5288281" cy="6857999"/>
          </a:xfrm>
          <a:custGeom>
            <a:avLst/>
            <a:gdLst>
              <a:gd name="connsiteX0" fmla="*/ 0 w 5288281"/>
              <a:gd name="connsiteY0" fmla="*/ 0 h 6857999"/>
              <a:gd name="connsiteX1" fmla="*/ 1707378 w 5288281"/>
              <a:gd name="connsiteY1" fmla="*/ 0 h 6857999"/>
              <a:gd name="connsiteX2" fmla="*/ 1707378 w 5288281"/>
              <a:gd name="connsiteY2" fmla="*/ 1511096 h 6857999"/>
              <a:gd name="connsiteX3" fmla="*/ 5288281 w 5288281"/>
              <a:gd name="connsiteY3" fmla="*/ 1511096 h 6857999"/>
              <a:gd name="connsiteX4" fmla="*/ 5288281 w 5288281"/>
              <a:gd name="connsiteY4" fmla="*/ 3253159 h 6857999"/>
              <a:gd name="connsiteX5" fmla="*/ 1707378 w 5288281"/>
              <a:gd name="connsiteY5" fmla="*/ 3253159 h 6857999"/>
              <a:gd name="connsiteX6" fmla="*/ 1707378 w 5288281"/>
              <a:gd name="connsiteY6" fmla="*/ 5115860 h 6857999"/>
              <a:gd name="connsiteX7" fmla="*/ 5272034 w 5288281"/>
              <a:gd name="connsiteY7" fmla="*/ 5115860 h 6857999"/>
              <a:gd name="connsiteX8" fmla="*/ 5272034 w 5288281"/>
              <a:gd name="connsiteY8" fmla="*/ 6857999 h 6857999"/>
              <a:gd name="connsiteX9" fmla="*/ 0 w 5288281"/>
              <a:gd name="connsiteY9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288281" h="6857999">
                <a:moveTo>
                  <a:pt x="0" y="0"/>
                </a:moveTo>
                <a:lnTo>
                  <a:pt x="1707378" y="0"/>
                </a:lnTo>
                <a:lnTo>
                  <a:pt x="1707378" y="1511096"/>
                </a:lnTo>
                <a:lnTo>
                  <a:pt x="5288281" y="1511096"/>
                </a:lnTo>
                <a:lnTo>
                  <a:pt x="5288281" y="3253159"/>
                </a:lnTo>
                <a:lnTo>
                  <a:pt x="1707378" y="3253159"/>
                </a:lnTo>
                <a:lnTo>
                  <a:pt x="1707378" y="5115860"/>
                </a:lnTo>
                <a:lnTo>
                  <a:pt x="5272034" y="5115860"/>
                </a:lnTo>
                <a:lnTo>
                  <a:pt x="5272034" y="6857999"/>
                </a:lnTo>
                <a:lnTo>
                  <a:pt x="0" y="6857999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marL="0" indent="0" algn="ctr">
              <a:buNone/>
              <a:defRPr/>
            </a:lvl1pPr>
          </a:lstStyle>
          <a:p>
            <a:pPr rtl="0"/>
            <a:endParaRPr lang="ru-RU" noProof="0"/>
          </a:p>
        </p:txBody>
      </p:sp>
      <p:sp>
        <p:nvSpPr>
          <p:cNvPr id="31" name="Заголовок 1">
            <a:extLst>
              <a:ext uri="{FF2B5EF4-FFF2-40B4-BE49-F238E27FC236}">
                <a16:creationId xmlns:a16="http://schemas.microsoft.com/office/drawing/2014/main" id="{B2DB8B03-EE62-48FF-8583-59DFBBEDA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3720" y="1419438"/>
            <a:ext cx="4450080" cy="924808"/>
          </a:xfrm>
        </p:spPr>
        <p:txBody>
          <a:bodyPr lIns="0" rtlCol="0" anchor="t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3" name="Текст 8">
            <a:extLst>
              <a:ext uri="{FF2B5EF4-FFF2-40B4-BE49-F238E27FC236}">
                <a16:creationId xmlns:a16="http://schemas.microsoft.com/office/drawing/2014/main" id="{EAF98237-032C-4FA5-B76D-C29FB5F6FF7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366082" y="3009550"/>
            <a:ext cx="1254314" cy="360000"/>
          </a:xfrm>
        </p:spPr>
        <p:txBody>
          <a:bodyPr rtlCol="0" anchor="ctr"/>
          <a:lstStyle>
            <a:lvl1pPr marL="0" indent="0" algn="l">
              <a:buFont typeface="Arial" panose="020B0604020202020204" pitchFamily="34" charset="0"/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ru-RU" noProof="0"/>
              <a:t>Маркер 1</a:t>
            </a:r>
          </a:p>
        </p:txBody>
      </p:sp>
      <p:sp>
        <p:nvSpPr>
          <p:cNvPr id="34" name="Текст 8">
            <a:extLst>
              <a:ext uri="{FF2B5EF4-FFF2-40B4-BE49-F238E27FC236}">
                <a16:creationId xmlns:a16="http://schemas.microsoft.com/office/drawing/2014/main" id="{44353DAE-0553-4AB4-8929-C4F0C1424E1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366082" y="4017086"/>
            <a:ext cx="1254314" cy="360000"/>
          </a:xfrm>
        </p:spPr>
        <p:txBody>
          <a:bodyPr rtlCol="0" anchor="ctr"/>
          <a:lstStyle>
            <a:lvl1pPr marL="0" indent="0" algn="l">
              <a:buFont typeface="Arial" panose="020B0604020202020204" pitchFamily="34" charset="0"/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ru-RU" noProof="0"/>
              <a:t>Маркер 1</a:t>
            </a:r>
          </a:p>
        </p:txBody>
      </p:sp>
      <p:sp>
        <p:nvSpPr>
          <p:cNvPr id="35" name="Текст 8">
            <a:extLst>
              <a:ext uri="{FF2B5EF4-FFF2-40B4-BE49-F238E27FC236}">
                <a16:creationId xmlns:a16="http://schemas.microsoft.com/office/drawing/2014/main" id="{9651CB4B-B007-4E99-9371-20279E8FF7B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366082" y="4957948"/>
            <a:ext cx="1254314" cy="360000"/>
          </a:xfrm>
        </p:spPr>
        <p:txBody>
          <a:bodyPr rtlCol="0" anchor="ctr"/>
          <a:lstStyle>
            <a:lvl1pPr marL="0" indent="0" algn="l">
              <a:buFont typeface="Arial" panose="020B0604020202020204" pitchFamily="34" charset="0"/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ru-RU" noProof="0"/>
              <a:t>Маркер 1</a:t>
            </a:r>
          </a:p>
        </p:txBody>
      </p:sp>
      <p:sp>
        <p:nvSpPr>
          <p:cNvPr id="36" name="Текст 8">
            <a:extLst>
              <a:ext uri="{FF2B5EF4-FFF2-40B4-BE49-F238E27FC236}">
                <a16:creationId xmlns:a16="http://schemas.microsoft.com/office/drawing/2014/main" id="{C0437717-0C1B-4589-AEF7-D8E934F4119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903720" y="2816574"/>
            <a:ext cx="561421" cy="627254"/>
          </a:xfrm>
        </p:spPr>
        <p:txBody>
          <a:bodyPr rtlCol="0" anchor="ctr">
            <a:noAutofit/>
          </a:bodyPr>
          <a:lstStyle>
            <a:lvl1pPr marL="0" indent="0" algn="l">
              <a:buFont typeface="Arial" panose="020B0604020202020204" pitchFamily="34" charset="0"/>
              <a:buNone/>
              <a:defRPr lang="en-US" sz="4400" b="1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ru-RU" noProof="0" dirty="0"/>
              <a:t>#</a:t>
            </a:r>
          </a:p>
        </p:txBody>
      </p:sp>
      <p:sp>
        <p:nvSpPr>
          <p:cNvPr id="39" name="Текст 8">
            <a:extLst>
              <a:ext uri="{FF2B5EF4-FFF2-40B4-BE49-F238E27FC236}">
                <a16:creationId xmlns:a16="http://schemas.microsoft.com/office/drawing/2014/main" id="{BE01B6B4-5A67-4429-A312-A531EC3BF42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903720" y="3805802"/>
            <a:ext cx="561421" cy="627254"/>
          </a:xfrm>
        </p:spPr>
        <p:txBody>
          <a:bodyPr rtlCol="0" anchor="ctr">
            <a:noAutofit/>
          </a:bodyPr>
          <a:lstStyle>
            <a:lvl1pPr marL="0" indent="0" algn="l">
              <a:buFont typeface="Arial" panose="020B0604020202020204" pitchFamily="34" charset="0"/>
              <a:buNone/>
              <a:defRPr lang="en-US" sz="4400" b="1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ru-RU" noProof="0"/>
              <a:t>#</a:t>
            </a:r>
          </a:p>
        </p:txBody>
      </p:sp>
      <p:sp>
        <p:nvSpPr>
          <p:cNvPr id="40" name="Текст 8">
            <a:extLst>
              <a:ext uri="{FF2B5EF4-FFF2-40B4-BE49-F238E27FC236}">
                <a16:creationId xmlns:a16="http://schemas.microsoft.com/office/drawing/2014/main" id="{1673722D-82CF-4D94-9D83-D95A8DE5ACE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903721" y="4795030"/>
            <a:ext cx="561421" cy="627254"/>
          </a:xfrm>
        </p:spPr>
        <p:txBody>
          <a:bodyPr rtlCol="0" anchor="ctr">
            <a:noAutofit/>
          </a:bodyPr>
          <a:lstStyle>
            <a:lvl1pPr marL="0" indent="0" algn="l">
              <a:buFont typeface="Arial" panose="020B0604020202020204" pitchFamily="34" charset="0"/>
              <a:buNone/>
              <a:defRPr lang="en-US" sz="4400" b="1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ru-RU" noProof="0"/>
              <a:t>#</a:t>
            </a:r>
          </a:p>
        </p:txBody>
      </p:sp>
      <p:sp>
        <p:nvSpPr>
          <p:cNvPr id="41" name="Текст 18">
            <a:extLst>
              <a:ext uri="{FF2B5EF4-FFF2-40B4-BE49-F238E27FC236}">
                <a16:creationId xmlns:a16="http://schemas.microsoft.com/office/drawing/2014/main" id="{05767D4F-E20C-4F37-B411-A7F221B6A85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629106" y="3074238"/>
            <a:ext cx="2427514" cy="715169"/>
          </a:xfrm>
        </p:spPr>
        <p:txBody>
          <a:bodyPr lIns="0" rtlCol="0" anchor="t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42" name="Текст 18">
            <a:extLst>
              <a:ext uri="{FF2B5EF4-FFF2-40B4-BE49-F238E27FC236}">
                <a16:creationId xmlns:a16="http://schemas.microsoft.com/office/drawing/2014/main" id="{BB90A96A-A614-41C0-9759-F6C15AE6806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629106" y="4074889"/>
            <a:ext cx="2427514" cy="715169"/>
          </a:xfrm>
        </p:spPr>
        <p:txBody>
          <a:bodyPr lIns="0" rtlCol="0" anchor="t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43" name="Текст 18">
            <a:extLst>
              <a:ext uri="{FF2B5EF4-FFF2-40B4-BE49-F238E27FC236}">
                <a16:creationId xmlns:a16="http://schemas.microsoft.com/office/drawing/2014/main" id="{983AE7FC-57B1-4AB3-8EAA-A85904DBBE9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629106" y="5016921"/>
            <a:ext cx="2427514" cy="715169"/>
          </a:xfrm>
        </p:spPr>
        <p:txBody>
          <a:bodyPr lIns="0" rtlCol="0" anchor="t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15" name="Дата 1">
            <a:extLst>
              <a:ext uri="{FF2B5EF4-FFF2-40B4-BE49-F238E27FC236}">
                <a16:creationId xmlns:a16="http://schemas.microsoft.com/office/drawing/2014/main" id="{8AECD175-60EB-459F-BA4C-8E4DE7BC018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ru-RU" noProof="0"/>
              <a:t>07.01.20ГГ</a:t>
            </a:r>
          </a:p>
        </p:txBody>
      </p:sp>
      <p:sp>
        <p:nvSpPr>
          <p:cNvPr id="16" name="Нижний колонтитул 2">
            <a:extLst>
              <a:ext uri="{FF2B5EF4-FFF2-40B4-BE49-F238E27FC236}">
                <a16:creationId xmlns:a16="http://schemas.microsoft.com/office/drawing/2014/main" id="{2180FF4C-4A98-4E30-B414-026CEECAE2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17" name="Номер слайда 7">
            <a:extLst>
              <a:ext uri="{FF2B5EF4-FFF2-40B4-BE49-F238E27FC236}">
                <a16:creationId xmlns:a16="http://schemas.microsoft.com/office/drawing/2014/main" id="{9498BBC0-E864-44E0-8C60-D13DC062BF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9FF96520-E4CE-4EAD-8ABF-1D2297D6B3AA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7612908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0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а объекта с заголов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BF24F48E-4E21-421F-A044-1D5C607BF74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3429000"/>
            <a:ext cx="4114797" cy="2747962"/>
          </a:xfrm>
        </p:spPr>
        <p:txBody>
          <a:bodyPr rtlCol="0">
            <a:normAutofit/>
          </a:bodyPr>
          <a:lstStyle>
            <a:lvl1pPr marL="0" indent="0">
              <a:lnSpc>
                <a:spcPct val="150000"/>
              </a:lnSpc>
              <a:buNone/>
              <a:defRPr sz="1200"/>
            </a:lvl1pPr>
            <a:lvl2pPr marL="457200" indent="0">
              <a:lnSpc>
                <a:spcPct val="150000"/>
              </a:lnSpc>
              <a:buNone/>
              <a:defRPr sz="1200"/>
            </a:lvl2pPr>
            <a:lvl3pPr marL="914400" indent="0">
              <a:lnSpc>
                <a:spcPct val="150000"/>
              </a:lnSpc>
              <a:buNone/>
              <a:defRPr sz="1200"/>
            </a:lvl3pPr>
            <a:lvl4pPr marL="1371600" indent="0">
              <a:lnSpc>
                <a:spcPct val="150000"/>
              </a:lnSpc>
              <a:buNone/>
              <a:defRPr sz="1200"/>
            </a:lvl4pPr>
            <a:lvl5pPr marL="1828800" indent="0">
              <a:lnSpc>
                <a:spcPct val="150000"/>
              </a:lnSpc>
              <a:buNone/>
              <a:defRPr sz="1200"/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6C70E23-CF91-4792-9B98-182E6804BBC6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7239003" y="3429000"/>
            <a:ext cx="4114797" cy="2747962"/>
          </a:xfrm>
        </p:spPr>
        <p:txBody>
          <a:bodyPr rtlCol="0">
            <a:normAutofit/>
          </a:bodyPr>
          <a:lstStyle>
            <a:lvl1pPr marL="0" indent="0">
              <a:lnSpc>
                <a:spcPct val="150000"/>
              </a:lnSpc>
              <a:buNone/>
              <a:defRPr sz="1200"/>
            </a:lvl1pPr>
            <a:lvl2pPr marL="457200" indent="0">
              <a:lnSpc>
                <a:spcPct val="150000"/>
              </a:lnSpc>
              <a:buNone/>
              <a:defRPr sz="1200"/>
            </a:lvl2pPr>
            <a:lvl3pPr marL="914400" indent="0">
              <a:lnSpc>
                <a:spcPct val="150000"/>
              </a:lnSpc>
              <a:buNone/>
              <a:defRPr sz="1200"/>
            </a:lvl3pPr>
            <a:lvl4pPr marL="1371600" indent="0">
              <a:lnSpc>
                <a:spcPct val="150000"/>
              </a:lnSpc>
              <a:buNone/>
              <a:defRPr sz="1200"/>
            </a:lvl4pPr>
            <a:lvl5pPr marL="1828800" indent="0">
              <a:lnSpc>
                <a:spcPct val="150000"/>
              </a:lnSpc>
              <a:buNone/>
              <a:defRPr sz="1200"/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15A2875-2896-4182-BA30-FB502AC980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/>
              <a:t>07.01.20ГГ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F72769E-89D2-4868-B2CF-A0759A62C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77500" y="6356350"/>
            <a:ext cx="876300" cy="365125"/>
          </a:xfrm>
        </p:spPr>
        <p:txBody>
          <a:bodyPr rtlCol="0"/>
          <a:lstStyle/>
          <a:p>
            <a:pPr rtl="0"/>
            <a:fld id="{9FF96520-E4CE-4EAD-8ABF-1D2297D6B3AA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E0011F19-A2C9-4F67-A7F1-592B85FFBA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670094"/>
            <a:ext cx="10134601" cy="924808"/>
          </a:xfrm>
        </p:spPr>
        <p:txBody>
          <a:bodyPr lIns="0" rtlCol="0">
            <a:normAutofit/>
          </a:bodyPr>
          <a:lstStyle>
            <a:lvl1pPr algn="ctr"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C7C8CFDC-095C-4312-A01D-7430D1FEAA6F}"/>
              </a:ext>
            </a:extLst>
          </p:cNvPr>
          <p:cNvCxnSpPr>
            <a:cxnSpLocks/>
          </p:cNvCxnSpPr>
          <p:nvPr userDrawn="1"/>
        </p:nvCxnSpPr>
        <p:spPr>
          <a:xfrm>
            <a:off x="6096000" y="2603500"/>
            <a:ext cx="0" cy="42545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6DE385DE-9334-4CED-AD7E-F63A320B0512}"/>
              </a:ext>
            </a:extLst>
          </p:cNvPr>
          <p:cNvSpPr/>
          <p:nvPr userDrawn="1"/>
        </p:nvSpPr>
        <p:spPr>
          <a:xfrm>
            <a:off x="0" y="2324100"/>
            <a:ext cx="12192000" cy="633411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13" name="Текст 2">
            <a:extLst>
              <a:ext uri="{FF2B5EF4-FFF2-40B4-BE49-F238E27FC236}">
                <a16:creationId xmlns:a16="http://schemas.microsoft.com/office/drawing/2014/main" id="{211839B3-0E6A-4750-8862-3A55B0FEF98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8201" y="2413000"/>
            <a:ext cx="4114795" cy="493710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lang="en-US" sz="1800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14" name="Текст 2">
            <a:extLst>
              <a:ext uri="{FF2B5EF4-FFF2-40B4-BE49-F238E27FC236}">
                <a16:creationId xmlns:a16="http://schemas.microsoft.com/office/drawing/2014/main" id="{E72DA832-BD58-447B-A20E-EA3A7F4EAFF0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7239003" y="2413000"/>
            <a:ext cx="4114797" cy="493710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lang="en-US" sz="1800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11" name="Нижний колонтитул 7">
            <a:extLst>
              <a:ext uri="{FF2B5EF4-FFF2-40B4-BE49-F238E27FC236}">
                <a16:creationId xmlns:a16="http://schemas.microsoft.com/office/drawing/2014/main" id="{64EBCEB5-BD23-4BD0-BB31-DF6A631D59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39002" y="6356350"/>
            <a:ext cx="3038469" cy="365125"/>
          </a:xfrm>
        </p:spPr>
        <p:txBody>
          <a:bodyPr rtlCol="0"/>
          <a:lstStyle>
            <a:lvl1pPr algn="l">
              <a:defRPr/>
            </a:lvl1pPr>
          </a:lstStyle>
          <a:p>
            <a:pPr rtl="0"/>
            <a:r>
              <a:rPr lang="ru-RU" noProof="0"/>
              <a:t>Набор слайдов для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33484456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График конкуренци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Текст 14">
            <a:extLst>
              <a:ext uri="{FF2B5EF4-FFF2-40B4-BE49-F238E27FC236}">
                <a16:creationId xmlns:a16="http://schemas.microsoft.com/office/drawing/2014/main" id="{5E76CB6B-E48D-49FA-A36C-98878AB0E7F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42517" y="2223604"/>
            <a:ext cx="1706965" cy="492025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all" spc="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 rtl="0"/>
            <a:r>
              <a:rPr lang="ru-RU" noProof="0"/>
              <a:t>ЩЕЛКНИТЕ, ЧТОБЫ ДОБАВИТЬ ИМЯ</a:t>
            </a:r>
          </a:p>
        </p:txBody>
      </p:sp>
      <p:sp>
        <p:nvSpPr>
          <p:cNvPr id="16" name="Текст 14">
            <a:extLst>
              <a:ext uri="{FF2B5EF4-FFF2-40B4-BE49-F238E27FC236}">
                <a16:creationId xmlns:a16="http://schemas.microsoft.com/office/drawing/2014/main" id="{0F1CA126-9F84-4C4B-B151-A3A077A699E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42517" y="5341910"/>
            <a:ext cx="1706965" cy="492025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all" spc="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 rtl="0"/>
            <a:r>
              <a:rPr lang="ru-RU" noProof="0"/>
              <a:t>ЩЕЛКНИТЕ, ЧТОБЫ ДОБАВИТЬ ИМЯ</a:t>
            </a:r>
          </a:p>
        </p:txBody>
      </p:sp>
      <p:sp>
        <p:nvSpPr>
          <p:cNvPr id="17" name="Текст 14">
            <a:extLst>
              <a:ext uri="{FF2B5EF4-FFF2-40B4-BE49-F238E27FC236}">
                <a16:creationId xmlns:a16="http://schemas.microsoft.com/office/drawing/2014/main" id="{2650AAA1-F5D4-4E6B-91D8-AE61EC80CC3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973118" y="3783794"/>
            <a:ext cx="1380681" cy="492025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cap="all" spc="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 rtl="0"/>
            <a:r>
              <a:rPr lang="ru-RU" noProof="0"/>
              <a:t>ЩЕЛКНИТЕ, ЧТОБЫ ДОБАВИТЬ ИМЯ</a:t>
            </a:r>
          </a:p>
        </p:txBody>
      </p:sp>
      <p:sp>
        <p:nvSpPr>
          <p:cNvPr id="18" name="Текст 14">
            <a:extLst>
              <a:ext uri="{FF2B5EF4-FFF2-40B4-BE49-F238E27FC236}">
                <a16:creationId xmlns:a16="http://schemas.microsoft.com/office/drawing/2014/main" id="{A2136F4F-C083-4F81-9423-DA5AB6FF831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738732" y="3012526"/>
            <a:ext cx="1183179" cy="492025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ru-RU" noProof="0"/>
              <a:t>Щелкните, чтобы добавить имя</a:t>
            </a:r>
          </a:p>
        </p:txBody>
      </p:sp>
      <p:sp>
        <p:nvSpPr>
          <p:cNvPr id="19" name="Текст 14">
            <a:extLst>
              <a:ext uri="{FF2B5EF4-FFF2-40B4-BE49-F238E27FC236}">
                <a16:creationId xmlns:a16="http://schemas.microsoft.com/office/drawing/2014/main" id="{3616F84A-5C41-4B51-8AB4-871B4F6269B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175224" y="4332980"/>
            <a:ext cx="1183179" cy="492025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ru-RU" noProof="0"/>
              <a:t>Щелкните, чтобы добавить имя</a:t>
            </a:r>
          </a:p>
        </p:txBody>
      </p:sp>
      <p:sp>
        <p:nvSpPr>
          <p:cNvPr id="20" name="Текст 14">
            <a:extLst>
              <a:ext uri="{FF2B5EF4-FFF2-40B4-BE49-F238E27FC236}">
                <a16:creationId xmlns:a16="http://schemas.microsoft.com/office/drawing/2014/main" id="{DF3243C3-2087-4511-8AEF-F2AD3AAAD2E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637747" y="4507451"/>
            <a:ext cx="1183179" cy="492025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ru-RU" noProof="0"/>
              <a:t>Щелкните, чтобы добавить имя</a:t>
            </a:r>
          </a:p>
        </p:txBody>
      </p:sp>
      <p:sp>
        <p:nvSpPr>
          <p:cNvPr id="21" name="Текст 14">
            <a:extLst>
              <a:ext uri="{FF2B5EF4-FFF2-40B4-BE49-F238E27FC236}">
                <a16:creationId xmlns:a16="http://schemas.microsoft.com/office/drawing/2014/main" id="{7454239F-0277-4DD7-9B14-100256CC01C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552714" y="4194908"/>
            <a:ext cx="1183179" cy="492025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ru-RU" noProof="0"/>
              <a:t>Щелкните, чтобы добавить имя</a:t>
            </a:r>
          </a:p>
        </p:txBody>
      </p:sp>
      <p:sp>
        <p:nvSpPr>
          <p:cNvPr id="22" name="Текст 14">
            <a:extLst>
              <a:ext uri="{FF2B5EF4-FFF2-40B4-BE49-F238E27FC236}">
                <a16:creationId xmlns:a16="http://schemas.microsoft.com/office/drawing/2014/main" id="{35EA0A99-2430-4C80-9F45-30EBA0FDC6F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801857" y="5068793"/>
            <a:ext cx="1183179" cy="492025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ru-RU" noProof="0"/>
              <a:t>Щелкните, чтобы добавить имя</a:t>
            </a:r>
          </a:p>
        </p:txBody>
      </p:sp>
      <p:sp>
        <p:nvSpPr>
          <p:cNvPr id="23" name="Текст 14">
            <a:extLst>
              <a:ext uri="{FF2B5EF4-FFF2-40B4-BE49-F238E27FC236}">
                <a16:creationId xmlns:a16="http://schemas.microsoft.com/office/drawing/2014/main" id="{5D92E8AA-5FA6-4CCB-8151-93DE898BCE5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034142" y="3783794"/>
            <a:ext cx="1393863" cy="492025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cap="all" spc="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 rtl="0"/>
            <a:r>
              <a:rPr lang="ru-RU" noProof="0"/>
              <a:t>ЩЕЛКНИТЕ, ЧТОБЫ ДОБАВИТЬ ИМЯ</a:t>
            </a:r>
          </a:p>
        </p:txBody>
      </p:sp>
      <p:cxnSp>
        <p:nvCxnSpPr>
          <p:cNvPr id="24" name="Прямая соединительная линия 23">
            <a:extLst>
              <a:ext uri="{FF2B5EF4-FFF2-40B4-BE49-F238E27FC236}">
                <a16:creationId xmlns:a16="http://schemas.microsoft.com/office/drawing/2014/main" id="{A94DB595-CEA6-4C9E-BADE-5D339856E598}"/>
              </a:ext>
            </a:extLst>
          </p:cNvPr>
          <p:cNvCxnSpPr>
            <a:cxnSpLocks/>
            <a:stCxn id="23" idx="3"/>
            <a:endCxn id="17" idx="1"/>
          </p:cNvCxnSpPr>
          <p:nvPr userDrawn="1"/>
        </p:nvCxnSpPr>
        <p:spPr>
          <a:xfrm>
            <a:off x="2428005" y="4029807"/>
            <a:ext cx="7545113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единительная линия 24">
            <a:extLst>
              <a:ext uri="{FF2B5EF4-FFF2-40B4-BE49-F238E27FC236}">
                <a16:creationId xmlns:a16="http://schemas.microsoft.com/office/drawing/2014/main" id="{08E3BBCF-EA1D-43EC-A7F5-C802C56CDC45}"/>
              </a:ext>
            </a:extLst>
          </p:cNvPr>
          <p:cNvCxnSpPr>
            <a:cxnSpLocks/>
          </p:cNvCxnSpPr>
          <p:nvPr userDrawn="1"/>
        </p:nvCxnSpPr>
        <p:spPr>
          <a:xfrm flipV="1">
            <a:off x="6096000" y="2743597"/>
            <a:ext cx="0" cy="2598313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Текст 14">
            <a:extLst>
              <a:ext uri="{FF2B5EF4-FFF2-40B4-BE49-F238E27FC236}">
                <a16:creationId xmlns:a16="http://schemas.microsoft.com/office/drawing/2014/main" id="{9E596B24-11E1-4D75-BA3E-221B141724F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539963" y="2611626"/>
            <a:ext cx="1706965" cy="1048575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 cap="all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ru-RU" noProof="0"/>
              <a:t>ЩЕЛКНИТЕ, ЧТОБЫ ДОБАВИТЬ ИМЯ</a:t>
            </a:r>
          </a:p>
        </p:txBody>
      </p:sp>
      <p:sp>
        <p:nvSpPr>
          <p:cNvPr id="27" name="Заголовок 1">
            <a:extLst>
              <a:ext uri="{FF2B5EF4-FFF2-40B4-BE49-F238E27FC236}">
                <a16:creationId xmlns:a16="http://schemas.microsoft.com/office/drawing/2014/main" id="{E236B864-3B68-4612-A886-3D11ABB9D0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1110286"/>
            <a:ext cx="10319657" cy="924808"/>
          </a:xfrm>
        </p:spPr>
        <p:txBody>
          <a:bodyPr lIns="0" rtlCol="0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cxnSp>
        <p:nvCxnSpPr>
          <p:cNvPr id="28" name="Прямая соединительная линия 27">
            <a:extLst>
              <a:ext uri="{FF2B5EF4-FFF2-40B4-BE49-F238E27FC236}">
                <a16:creationId xmlns:a16="http://schemas.microsoft.com/office/drawing/2014/main" id="{561BDD34-B66B-4A20-A67F-9B416A8EC4E1}"/>
              </a:ext>
            </a:extLst>
          </p:cNvPr>
          <p:cNvCxnSpPr>
            <a:cxnSpLocks/>
          </p:cNvCxnSpPr>
          <p:nvPr userDrawn="1"/>
        </p:nvCxnSpPr>
        <p:spPr>
          <a:xfrm>
            <a:off x="1121228" y="0"/>
            <a:ext cx="0" cy="111028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Дата 1">
            <a:extLst>
              <a:ext uri="{FF2B5EF4-FFF2-40B4-BE49-F238E27FC236}">
                <a16:creationId xmlns:a16="http://schemas.microsoft.com/office/drawing/2014/main" id="{1DE18163-6376-4B1D-A89C-8F9BCDCF88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ru-RU" noProof="0"/>
              <a:t>07.01.20ГГ</a:t>
            </a:r>
          </a:p>
        </p:txBody>
      </p:sp>
      <p:sp>
        <p:nvSpPr>
          <p:cNvPr id="30" name="Нижний колонтитул 2">
            <a:extLst>
              <a:ext uri="{FF2B5EF4-FFF2-40B4-BE49-F238E27FC236}">
                <a16:creationId xmlns:a16="http://schemas.microsoft.com/office/drawing/2014/main" id="{D5ECCB96-A4EB-4B3D-BAC9-C900548A5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31" name="Номер слайда 7">
            <a:extLst>
              <a:ext uri="{FF2B5EF4-FFF2-40B4-BE49-F238E27FC236}">
                <a16:creationId xmlns:a16="http://schemas.microsoft.com/office/drawing/2014/main" id="{03F1B24E-7E6A-46B2-9584-F1EB85FA8E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9FF96520-E4CE-4EAD-8ABF-1D2297D6B3AA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6763478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асштабирова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Текст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57335" y="1822008"/>
            <a:ext cx="3295186" cy="320381"/>
          </a:xfrm>
        </p:spPr>
        <p:txBody>
          <a:bodyPr lIns="0" rtlCol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ru-RU" noProof="0"/>
              <a:t>Подзаголовок слайда</a:t>
            </a:r>
          </a:p>
        </p:txBody>
      </p:sp>
      <p:sp>
        <p:nvSpPr>
          <p:cNvPr id="17" name="Текст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57335" y="2167484"/>
            <a:ext cx="3294437" cy="540104"/>
          </a:xfrm>
        </p:spPr>
        <p:txBody>
          <a:bodyPr lIns="0" rtlCol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 rtlCol="0"/>
          <a:lstStyle/>
          <a:p>
            <a:pPr rtl="0"/>
            <a:r>
              <a:rPr lang="ru-RU" noProof="0"/>
              <a:t>07.01.20ГГ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 rtlCol="0"/>
          <a:lstStyle/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20" name="Текст 15">
            <a:extLst>
              <a:ext uri="{FF2B5EF4-FFF2-40B4-BE49-F238E27FC236}">
                <a16:creationId xmlns:a16="http://schemas.microsoft.com/office/drawing/2014/main" id="{E6C37A20-957D-4B0B-AC33-7DD21D99A65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080795" y="3339988"/>
            <a:ext cx="3295186" cy="320381"/>
          </a:xfrm>
        </p:spPr>
        <p:txBody>
          <a:bodyPr lIns="0" rtlCol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ru-RU" noProof="0"/>
              <a:t>Подзаголовок слайда</a:t>
            </a:r>
          </a:p>
        </p:txBody>
      </p:sp>
      <p:sp>
        <p:nvSpPr>
          <p:cNvPr id="21" name="Текст 18">
            <a:extLst>
              <a:ext uri="{FF2B5EF4-FFF2-40B4-BE49-F238E27FC236}">
                <a16:creationId xmlns:a16="http://schemas.microsoft.com/office/drawing/2014/main" id="{D9C3D27C-5291-4A1A-83AC-B52D25F43D5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080795" y="3685464"/>
            <a:ext cx="3294437" cy="540104"/>
          </a:xfrm>
        </p:spPr>
        <p:txBody>
          <a:bodyPr lIns="0" rtlCol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24" name="Текст 15">
            <a:extLst>
              <a:ext uri="{FF2B5EF4-FFF2-40B4-BE49-F238E27FC236}">
                <a16:creationId xmlns:a16="http://schemas.microsoft.com/office/drawing/2014/main" id="{BD09685A-53BF-4E9B-BD7F-C77B60165D2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31710" y="4857968"/>
            <a:ext cx="3295186" cy="320381"/>
          </a:xfrm>
        </p:spPr>
        <p:txBody>
          <a:bodyPr lIns="0" rtlCol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ru-RU" noProof="0"/>
              <a:t>Подзаголовок слайда</a:t>
            </a:r>
          </a:p>
        </p:txBody>
      </p:sp>
      <p:sp>
        <p:nvSpPr>
          <p:cNvPr id="25" name="Текст 18">
            <a:extLst>
              <a:ext uri="{FF2B5EF4-FFF2-40B4-BE49-F238E27FC236}">
                <a16:creationId xmlns:a16="http://schemas.microsoft.com/office/drawing/2014/main" id="{2B757B2D-A738-401D-A78C-05475608F20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31710" y="5203444"/>
            <a:ext cx="3294437" cy="540104"/>
          </a:xfrm>
        </p:spPr>
        <p:txBody>
          <a:bodyPr lIns="0" rtlCol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cxnSp>
        <p:nvCxnSpPr>
          <p:cNvPr id="7" name="Прямая со стрелкой 6">
            <a:extLst>
              <a:ext uri="{FF2B5EF4-FFF2-40B4-BE49-F238E27FC236}">
                <a16:creationId xmlns:a16="http://schemas.microsoft.com/office/drawing/2014/main" id="{274844B5-3E4A-4209-AD6C-31EB9B57D62E}"/>
              </a:ext>
            </a:extLst>
          </p:cNvPr>
          <p:cNvCxnSpPr>
            <a:cxnSpLocks/>
          </p:cNvCxnSpPr>
          <p:nvPr userDrawn="1"/>
        </p:nvCxnSpPr>
        <p:spPr>
          <a:xfrm flipV="1">
            <a:off x="4369950" y="805543"/>
            <a:ext cx="3648352" cy="6052189"/>
          </a:xfrm>
          <a:prstGeom prst="straightConnector1">
            <a:avLst/>
          </a:prstGeom>
          <a:ln w="1905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1519057B-4248-4880-A89E-5DCBBB1572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1110286"/>
            <a:ext cx="10319657" cy="924808"/>
          </a:xfrm>
        </p:spPr>
        <p:txBody>
          <a:bodyPr lIns="0" rtlCol="0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197601128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 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DB7A5A-4225-417D-92C6-1C9A16E37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F24F48E-4E21-421F-A044-1D5C607BF74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 rtlCol="0"/>
          <a:lstStyle/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6C70E23-CF91-4792-9B98-182E6804BBC6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 rtlCol="0"/>
          <a:lstStyle/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15A2875-2896-4182-BA30-FB502AC980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/>
              <a:t>07.01.20ГГ</a:t>
            </a:r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B9BA8EE-BF3B-4E61-9241-4BC605B365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F72769E-89D2-4868-B2CF-A0759A62C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FF96520-E4CE-4EAD-8ABF-1D2297D6B3AA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7634026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2611C53D-85FC-41D8-9A69-F4734072CC4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034142" y="2046288"/>
            <a:ext cx="5544458" cy="823912"/>
          </a:xfrm>
        </p:spPr>
        <p:txBody>
          <a:bodyPr rtlCol="0" anchor="b">
            <a:norm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17446CE-03E2-409B-B8EF-7C188C1E68CD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034142" y="3162300"/>
            <a:ext cx="5544458" cy="3027362"/>
          </a:xfrm>
        </p:spPr>
        <p:txBody>
          <a:bodyPr rtlCol="0"/>
          <a:lstStyle/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30F4FC59-2ADF-4A3F-BBF9-07FF022209A3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240588" y="2046288"/>
            <a:ext cx="4114800" cy="823912"/>
          </a:xfrm>
        </p:spPr>
        <p:txBody>
          <a:bodyPr rtlCol="0" anchor="b">
            <a:norm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447F889E-7C42-4396-AEE8-7B337AFAF1E4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7240588" y="3162300"/>
            <a:ext cx="4114800" cy="3027362"/>
          </a:xfrm>
        </p:spPr>
        <p:txBody>
          <a:bodyPr rtlCol="0"/>
          <a:lstStyle/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533D57D1-26E8-4CE2-AAA6-482AA55FCF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/>
              <a:t>07.01.20ГГ</a:t>
            </a:r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BC24918E-7FEA-4406-B5C4-9CA22363D4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6015B8D0-7EB3-42DC-AD4D-51B34268A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FF96520-E4CE-4EAD-8ABF-1D2297D6B3AA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2FF7DCBA-487E-4B33-BB90-0DADF952CA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1110286"/>
            <a:ext cx="10319657" cy="924808"/>
          </a:xfrm>
        </p:spPr>
        <p:txBody>
          <a:bodyPr lIns="0" rtlCol="0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5679E440-088D-4C5E-AE96-53292A60A147}"/>
              </a:ext>
            </a:extLst>
          </p:cNvPr>
          <p:cNvCxnSpPr>
            <a:cxnSpLocks/>
          </p:cNvCxnSpPr>
          <p:nvPr userDrawn="1"/>
        </p:nvCxnSpPr>
        <p:spPr>
          <a:xfrm>
            <a:off x="1121228" y="0"/>
            <a:ext cx="0" cy="111028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125131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Временная шка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Текст 10">
            <a:extLst>
              <a:ext uri="{FF2B5EF4-FFF2-40B4-BE49-F238E27FC236}">
                <a16:creationId xmlns:a16="http://schemas.microsoft.com/office/drawing/2014/main" id="{0725E520-0935-477C-B878-46FB86CBC8F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354712"/>
            <a:ext cx="731520" cy="457200"/>
          </a:xfrm>
        </p:spPr>
        <p:txBody>
          <a:bodyPr rtlCol="0" anchor="ctr"/>
          <a:lstStyle>
            <a:lvl1pPr marL="0" indent="0" algn="l">
              <a:buNone/>
              <a:defRPr sz="1400" b="1" cap="all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ru-RU" noProof="0"/>
              <a:t>Год</a:t>
            </a:r>
          </a:p>
        </p:txBody>
      </p:sp>
      <p:sp>
        <p:nvSpPr>
          <p:cNvPr id="66" name="Текст 10">
            <a:extLst>
              <a:ext uri="{FF2B5EF4-FFF2-40B4-BE49-F238E27FC236}">
                <a16:creationId xmlns:a16="http://schemas.microsoft.com/office/drawing/2014/main" id="{0BAB839B-C0B3-49D9-93B1-5D319192733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67" name="Текст 10">
            <a:extLst>
              <a:ext uri="{FF2B5EF4-FFF2-40B4-BE49-F238E27FC236}">
                <a16:creationId xmlns:a16="http://schemas.microsoft.com/office/drawing/2014/main" id="{F2891C81-643F-4485-8878-D983E698517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388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68" name="Текст 10">
            <a:extLst>
              <a:ext uri="{FF2B5EF4-FFF2-40B4-BE49-F238E27FC236}">
                <a16:creationId xmlns:a16="http://schemas.microsoft.com/office/drawing/2014/main" id="{E53DAE78-3159-4EB0-A438-9144A5933AF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69" name="Текст 10">
            <a:extLst>
              <a:ext uri="{FF2B5EF4-FFF2-40B4-BE49-F238E27FC236}">
                <a16:creationId xmlns:a16="http://schemas.microsoft.com/office/drawing/2014/main" id="{BA1CD986-472B-4D31-8623-F00075A77C8E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70" name="Текст 10">
            <a:extLst>
              <a:ext uri="{FF2B5EF4-FFF2-40B4-BE49-F238E27FC236}">
                <a16:creationId xmlns:a16="http://schemas.microsoft.com/office/drawing/2014/main" id="{82A9BEA6-0392-4EE3-96F2-A3F13734A96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292468"/>
            <a:ext cx="731520" cy="457200"/>
          </a:xfrm>
        </p:spPr>
        <p:txBody>
          <a:bodyPr rtlCol="0" anchor="ctr"/>
          <a:lstStyle>
            <a:lvl1pPr marL="0" indent="0" algn="l">
              <a:buNone/>
              <a:defRPr sz="1400" b="1" cap="all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ru-RU" noProof="0"/>
              <a:t>Год</a:t>
            </a:r>
          </a:p>
        </p:txBody>
      </p:sp>
      <p:sp>
        <p:nvSpPr>
          <p:cNvPr id="71" name="Текст 10">
            <a:extLst>
              <a:ext uri="{FF2B5EF4-FFF2-40B4-BE49-F238E27FC236}">
                <a16:creationId xmlns:a16="http://schemas.microsoft.com/office/drawing/2014/main" id="{9619E248-6E4E-465E-81BF-9E47CC80A99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72" name="Текст 10">
            <a:extLst>
              <a:ext uri="{FF2B5EF4-FFF2-40B4-BE49-F238E27FC236}">
                <a16:creationId xmlns:a16="http://schemas.microsoft.com/office/drawing/2014/main" id="{13DAD327-1BD3-4303-8DAD-ECA2C354252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73" name="Текст 10">
            <a:extLst>
              <a:ext uri="{FF2B5EF4-FFF2-40B4-BE49-F238E27FC236}">
                <a16:creationId xmlns:a16="http://schemas.microsoft.com/office/drawing/2014/main" id="{275CD065-10DF-4ACE-837B-F9FB8B6AD92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74" name="Текст 10">
            <a:extLst>
              <a:ext uri="{FF2B5EF4-FFF2-40B4-BE49-F238E27FC236}">
                <a16:creationId xmlns:a16="http://schemas.microsoft.com/office/drawing/2014/main" id="{E3C25243-C679-4438-8E70-46CE24EA385F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75" name="Текст 10">
            <a:extLst>
              <a:ext uri="{FF2B5EF4-FFF2-40B4-BE49-F238E27FC236}">
                <a16:creationId xmlns:a16="http://schemas.microsoft.com/office/drawing/2014/main" id="{0D77C9D6-55CB-4EED-B1C7-E4E4E8A297B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76" name="Текст 10">
            <a:extLst>
              <a:ext uri="{FF2B5EF4-FFF2-40B4-BE49-F238E27FC236}">
                <a16:creationId xmlns:a16="http://schemas.microsoft.com/office/drawing/2014/main" id="{23C3DEA6-1FC3-4355-B3E0-2D3F7A759D71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77" name="Текст 10">
            <a:extLst>
              <a:ext uri="{FF2B5EF4-FFF2-40B4-BE49-F238E27FC236}">
                <a16:creationId xmlns:a16="http://schemas.microsoft.com/office/drawing/2014/main" id="{DC97B6D5-E938-4B4E-A34E-CF67AAEA3FAF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78" name="Текст 10">
            <a:extLst>
              <a:ext uri="{FF2B5EF4-FFF2-40B4-BE49-F238E27FC236}">
                <a16:creationId xmlns:a16="http://schemas.microsoft.com/office/drawing/2014/main" id="{3D360651-EA9D-47C5-BAFD-1333E46070E0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79" name="Текст 10">
            <a:extLst>
              <a:ext uri="{FF2B5EF4-FFF2-40B4-BE49-F238E27FC236}">
                <a16:creationId xmlns:a16="http://schemas.microsoft.com/office/drawing/2014/main" id="{838AC118-56E0-4709-A8EA-479D52BC903A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80" name="Текст 10">
            <a:extLst>
              <a:ext uri="{FF2B5EF4-FFF2-40B4-BE49-F238E27FC236}">
                <a16:creationId xmlns:a16="http://schemas.microsoft.com/office/drawing/2014/main" id="{16E09ED2-C095-4765-A070-30FA731D5981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7602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81" name="Текст 10">
            <a:extLst>
              <a:ext uri="{FF2B5EF4-FFF2-40B4-BE49-F238E27FC236}">
                <a16:creationId xmlns:a16="http://schemas.microsoft.com/office/drawing/2014/main" id="{E68C63A9-460B-4702-8C01-F7D115E3745F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82" name="Текст 10">
            <a:extLst>
              <a:ext uri="{FF2B5EF4-FFF2-40B4-BE49-F238E27FC236}">
                <a16:creationId xmlns:a16="http://schemas.microsoft.com/office/drawing/2014/main" id="{DE41A2AF-2485-44D6-BC1A-EF0FE08B419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83" name="Текст 10">
            <a:extLst>
              <a:ext uri="{FF2B5EF4-FFF2-40B4-BE49-F238E27FC236}">
                <a16:creationId xmlns:a16="http://schemas.microsoft.com/office/drawing/2014/main" id="{F2B4E330-5CCA-403E-ABED-C16AE1E54CE7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84" name="Текст 10">
            <a:extLst>
              <a:ext uri="{FF2B5EF4-FFF2-40B4-BE49-F238E27FC236}">
                <a16:creationId xmlns:a16="http://schemas.microsoft.com/office/drawing/2014/main" id="{14F318D0-C189-42DB-9344-F972B6C318CB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85" name="Текст 10">
            <a:extLst>
              <a:ext uri="{FF2B5EF4-FFF2-40B4-BE49-F238E27FC236}">
                <a16:creationId xmlns:a16="http://schemas.microsoft.com/office/drawing/2014/main" id="{2F91040A-FCDF-472E-BD0E-7406A11EADEA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86" name="Текст 10">
            <a:extLst>
              <a:ext uri="{FF2B5EF4-FFF2-40B4-BE49-F238E27FC236}">
                <a16:creationId xmlns:a16="http://schemas.microsoft.com/office/drawing/2014/main" id="{822D0DA0-B558-4EDE-A9B5-3251081B124C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87" name="Текст 10">
            <a:extLst>
              <a:ext uri="{FF2B5EF4-FFF2-40B4-BE49-F238E27FC236}">
                <a16:creationId xmlns:a16="http://schemas.microsoft.com/office/drawing/2014/main" id="{8E65624D-C451-48FA-8C52-CDDEBFDD4B2E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88" name="Текст 10">
            <a:extLst>
              <a:ext uri="{FF2B5EF4-FFF2-40B4-BE49-F238E27FC236}">
                <a16:creationId xmlns:a16="http://schemas.microsoft.com/office/drawing/2014/main" id="{9068217F-B61B-4029-8D4E-C8B9B0D3B2B8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89" name="Текст 10">
            <a:extLst>
              <a:ext uri="{FF2B5EF4-FFF2-40B4-BE49-F238E27FC236}">
                <a16:creationId xmlns:a16="http://schemas.microsoft.com/office/drawing/2014/main" id="{3D7BE839-15B9-43C2-89DD-6E7228B9C44C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90" name="Текст 10">
            <a:extLst>
              <a:ext uri="{FF2B5EF4-FFF2-40B4-BE49-F238E27FC236}">
                <a16:creationId xmlns:a16="http://schemas.microsoft.com/office/drawing/2014/main" id="{0D6AB60F-6B1F-4691-B503-1F8A0E0FC94D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91" name="Прямоугольник 90">
            <a:extLst>
              <a:ext uri="{FF2B5EF4-FFF2-40B4-BE49-F238E27FC236}">
                <a16:creationId xmlns:a16="http://schemas.microsoft.com/office/drawing/2014/main" id="{6214DEA4-9491-4860-B873-DEB133044C2E}"/>
              </a:ext>
            </a:extLst>
          </p:cNvPr>
          <p:cNvSpPr/>
          <p:nvPr userDrawn="1"/>
        </p:nvSpPr>
        <p:spPr>
          <a:xfrm>
            <a:off x="929640" y="4034785"/>
            <a:ext cx="10332720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cap="all" baseline="0" noProof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2" name="Заголовок 1">
            <a:extLst>
              <a:ext uri="{FF2B5EF4-FFF2-40B4-BE49-F238E27FC236}">
                <a16:creationId xmlns:a16="http://schemas.microsoft.com/office/drawing/2014/main" id="{6B0A9777-9F2B-4D49-82F8-F78F1057BA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670094"/>
            <a:ext cx="10134601" cy="924808"/>
          </a:xfrm>
        </p:spPr>
        <p:txBody>
          <a:bodyPr lIns="0" rtlCol="0">
            <a:normAutofit/>
          </a:bodyPr>
          <a:lstStyle>
            <a:lvl1pPr algn="ctr"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2" name="Дата 15">
            <a:extLst>
              <a:ext uri="{FF2B5EF4-FFF2-40B4-BE49-F238E27FC236}">
                <a16:creationId xmlns:a16="http://schemas.microsoft.com/office/drawing/2014/main" id="{9D17B4D8-1988-4798-ADA9-09A3697041F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ru-RU" noProof="0"/>
              <a:t>07.01.20ГГ</a:t>
            </a:r>
          </a:p>
        </p:txBody>
      </p:sp>
      <p:sp>
        <p:nvSpPr>
          <p:cNvPr id="33" name="Нижний колонтитул 16">
            <a:extLst>
              <a:ext uri="{FF2B5EF4-FFF2-40B4-BE49-F238E27FC236}">
                <a16:creationId xmlns:a16="http://schemas.microsoft.com/office/drawing/2014/main" id="{94BE7131-2BFE-4B6C-9526-604DC5F9CF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34" name="Номер слайда 17">
            <a:extLst>
              <a:ext uri="{FF2B5EF4-FFF2-40B4-BE49-F238E27FC236}">
                <a16:creationId xmlns:a16="http://schemas.microsoft.com/office/drawing/2014/main" id="{BCA841AE-6983-4830-ADB8-C8A6CE7CE5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9FF96520-E4CE-4EAD-8ABF-1D2297D6B3AA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49008966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D772EF9B-97B0-4909-B1C8-B680035F9DC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034142" y="1850572"/>
            <a:ext cx="10134601" cy="4093028"/>
          </a:xfrm>
        </p:spPr>
        <p:txBody>
          <a:bodyPr rtlCol="0"/>
          <a:lstStyle/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41881D0-A955-463B-814E-4977DB443F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/>
              <a:t>07.01.20ГГ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60B6947-085B-4130-82A4-5D464A42F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BD21287-635C-42C2-8343-AB4B83FB3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FF96520-E4CE-4EAD-8ABF-1D2297D6B3AA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7CA22921-D059-426E-8623-0C4322D58F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670094"/>
            <a:ext cx="10134601" cy="924808"/>
          </a:xfrm>
        </p:spPr>
        <p:txBody>
          <a:bodyPr lIns="0" rtlCol="0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24162065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Полилиния: Фигура 27">
            <a:extLst>
              <a:ext uri="{FF2B5EF4-FFF2-40B4-BE49-F238E27FC236}">
                <a16:creationId xmlns:a16="http://schemas.microsoft.com/office/drawing/2014/main" id="{4A9869E4-27A3-4A22-92EA-ECD5099EC492}"/>
              </a:ext>
            </a:extLst>
          </p:cNvPr>
          <p:cNvSpPr/>
          <p:nvPr userDrawn="1"/>
        </p:nvSpPr>
        <p:spPr>
          <a:xfrm>
            <a:off x="6016886" y="0"/>
            <a:ext cx="6175114" cy="6858000"/>
          </a:xfrm>
          <a:custGeom>
            <a:avLst/>
            <a:gdLst>
              <a:gd name="connsiteX0" fmla="*/ 1341004 w 6175114"/>
              <a:gd name="connsiteY0" fmla="*/ 0 h 6858000"/>
              <a:gd name="connsiteX1" fmla="*/ 6175114 w 6175114"/>
              <a:gd name="connsiteY1" fmla="*/ 0 h 6858000"/>
              <a:gd name="connsiteX2" fmla="*/ 6175114 w 6175114"/>
              <a:gd name="connsiteY2" fmla="*/ 1753853 h 6858000"/>
              <a:gd name="connsiteX3" fmla="*/ 5820369 w 6175114"/>
              <a:gd name="connsiteY3" fmla="*/ 2196189 h 6858000"/>
              <a:gd name="connsiteX4" fmla="*/ 3753019 w 6175114"/>
              <a:gd name="connsiteY4" fmla="*/ 1432910 h 6858000"/>
              <a:gd name="connsiteX5" fmla="*/ 2496678 w 6175114"/>
              <a:gd name="connsiteY5" fmla="*/ 2275742 h 6858000"/>
              <a:gd name="connsiteX6" fmla="*/ 4071059 w 6175114"/>
              <a:gd name="connsiteY6" fmla="*/ 3452528 h 6858000"/>
              <a:gd name="connsiteX7" fmla="*/ 5359131 w 6175114"/>
              <a:gd name="connsiteY7" fmla="*/ 3977321 h 6858000"/>
              <a:gd name="connsiteX8" fmla="*/ 6026758 w 6175114"/>
              <a:gd name="connsiteY8" fmla="*/ 4302039 h 6858000"/>
              <a:gd name="connsiteX9" fmla="*/ 6175114 w 6175114"/>
              <a:gd name="connsiteY9" fmla="*/ 4397461 h 6858000"/>
              <a:gd name="connsiteX10" fmla="*/ 6175114 w 6175114"/>
              <a:gd name="connsiteY10" fmla="*/ 6858000 h 6858000"/>
              <a:gd name="connsiteX11" fmla="*/ 4869473 w 6175114"/>
              <a:gd name="connsiteY11" fmla="*/ 6858000 h 6858000"/>
              <a:gd name="connsiteX12" fmla="*/ 4856472 w 6175114"/>
              <a:gd name="connsiteY12" fmla="*/ 6790487 h 6858000"/>
              <a:gd name="connsiteX13" fmla="*/ 3419067 w 6175114"/>
              <a:gd name="connsiteY13" fmla="*/ 5837920 h 6858000"/>
              <a:gd name="connsiteX14" fmla="*/ 2099173 w 6175114"/>
              <a:gd name="connsiteY14" fmla="*/ 5265482 h 6858000"/>
              <a:gd name="connsiteX15" fmla="*/ 0 w 6175114"/>
              <a:gd name="connsiteY15" fmla="*/ 2434764 h 6858000"/>
              <a:gd name="connsiteX16" fmla="*/ 1315163 w 6175114"/>
              <a:gd name="connsiteY16" fmla="*/ 16279 h 6858000"/>
              <a:gd name="connsiteX17" fmla="*/ 1341004 w 6175114"/>
              <a:gd name="connsiteY1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175114" h="6858000">
                <a:moveTo>
                  <a:pt x="1341004" y="0"/>
                </a:moveTo>
                <a:lnTo>
                  <a:pt x="6175114" y="0"/>
                </a:lnTo>
                <a:lnTo>
                  <a:pt x="6175114" y="1753853"/>
                </a:lnTo>
                <a:lnTo>
                  <a:pt x="5820369" y="2196189"/>
                </a:lnTo>
                <a:cubicBezTo>
                  <a:pt x="5120645" y="1703218"/>
                  <a:pt x="4405009" y="1432910"/>
                  <a:pt x="3753019" y="1432910"/>
                </a:cubicBezTo>
                <a:cubicBezTo>
                  <a:pt x="2989739" y="1432910"/>
                  <a:pt x="2496678" y="1735039"/>
                  <a:pt x="2496678" y="2275742"/>
                </a:cubicBezTo>
                <a:cubicBezTo>
                  <a:pt x="2496678" y="2880092"/>
                  <a:pt x="3148671" y="3086756"/>
                  <a:pt x="4071059" y="3452528"/>
                </a:cubicBezTo>
                <a:lnTo>
                  <a:pt x="5359131" y="3977321"/>
                </a:lnTo>
                <a:cubicBezTo>
                  <a:pt x="5600645" y="4072737"/>
                  <a:pt x="5823711" y="4180452"/>
                  <a:pt x="6026758" y="4302039"/>
                </a:cubicBezTo>
                <a:lnTo>
                  <a:pt x="6175114" y="4397461"/>
                </a:lnTo>
                <a:lnTo>
                  <a:pt x="6175114" y="6858000"/>
                </a:lnTo>
                <a:lnTo>
                  <a:pt x="4869473" y="6858000"/>
                </a:lnTo>
                <a:lnTo>
                  <a:pt x="4856472" y="6790487"/>
                </a:lnTo>
                <a:cubicBezTo>
                  <a:pt x="4737539" y="6344090"/>
                  <a:pt x="4212235" y="6157971"/>
                  <a:pt x="3419067" y="5837920"/>
                </a:cubicBezTo>
                <a:lnTo>
                  <a:pt x="2099173" y="5265482"/>
                </a:lnTo>
                <a:cubicBezTo>
                  <a:pt x="1001854" y="4836066"/>
                  <a:pt x="0" y="3929589"/>
                  <a:pt x="0" y="2434764"/>
                </a:cubicBezTo>
                <a:cubicBezTo>
                  <a:pt x="0" y="1459726"/>
                  <a:pt x="493110" y="590353"/>
                  <a:pt x="1315163" y="16279"/>
                </a:cubicBezTo>
                <a:lnTo>
                  <a:pt x="1341004" y="0"/>
                </a:lnTo>
                <a:close/>
              </a:path>
            </a:pathLst>
          </a:custGeom>
          <a:gradFill>
            <a:gsLst>
              <a:gs pos="100000">
                <a:schemeClr val="accent2"/>
              </a:gs>
              <a:gs pos="8000">
                <a:schemeClr val="accent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ru-RU" noProof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83917A6-AC6D-490C-947C-C8BDB0A54B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9456" y="3257550"/>
            <a:ext cx="4203247" cy="743744"/>
          </a:xfrm>
        </p:spPr>
        <p:txBody>
          <a:bodyPr lIns="0" rtlCol="0" anchor="t">
            <a:noAutofit/>
          </a:bodyPr>
          <a:lstStyle>
            <a:lvl1pPr>
              <a:defRPr sz="2800" cap="all" baseline="0">
                <a:solidFill>
                  <a:schemeClr val="accent1"/>
                </a:solidFill>
              </a:defRPr>
            </a:lvl1pPr>
          </a:lstStyle>
          <a:p>
            <a:pPr rtl="0"/>
            <a:r>
              <a:rPr lang="ru-RU" noProof="0"/>
              <a:t>Щелкните, чтобы изменить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772EF9B-97B0-4909-B1C8-B680035F9DC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099456" y="4238625"/>
            <a:ext cx="4203247" cy="1800225"/>
          </a:xfrm>
        </p:spPr>
        <p:txBody>
          <a:bodyPr lIns="0" rtlCol="0">
            <a:normAutofit/>
          </a:bodyPr>
          <a:lstStyle>
            <a:lvl1pPr marL="0" indent="0">
              <a:lnSpc>
                <a:spcPct val="150000"/>
              </a:lnSpc>
              <a:buNone/>
              <a:defRPr sz="1200"/>
            </a:lvl1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41881D0-A955-463B-814E-4977DB443F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/>
              <a:t>07.01.20ГГ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60B6947-085B-4130-82A4-5D464A42F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BD21287-635C-42C2-8343-AB4B83FB3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fld id="{9FF96520-E4CE-4EAD-8ABF-1D2297D6B3AA}" type="slidenum">
              <a:rPr lang="ru-RU" noProof="0" smtClean="0"/>
              <a:pPr/>
              <a:t>‹#›</a:t>
            </a:fld>
            <a:endParaRPr lang="ru-RU" noProof="0"/>
          </a:p>
        </p:txBody>
      </p: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6BF3408D-E369-4A9E-ABF8-0D643DDD2F9A}"/>
              </a:ext>
            </a:extLst>
          </p:cNvPr>
          <p:cNvCxnSpPr>
            <a:cxnSpLocks/>
          </p:cNvCxnSpPr>
          <p:nvPr userDrawn="1"/>
        </p:nvCxnSpPr>
        <p:spPr>
          <a:xfrm>
            <a:off x="1121228" y="0"/>
            <a:ext cx="0" cy="30480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578144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манда — 4 ввер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Рисунок 23">
            <a:extLst>
              <a:ext uri="{FF2B5EF4-FFF2-40B4-BE49-F238E27FC236}">
                <a16:creationId xmlns:a16="http://schemas.microsoft.com/office/drawing/2014/main" id="{C7B19AA7-3B63-43B8-BE54-6F7F01B2625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804817" y="2233881"/>
            <a:ext cx="3387182" cy="2390238"/>
          </a:xfrm>
          <a:custGeom>
            <a:avLst/>
            <a:gdLst>
              <a:gd name="connsiteX0" fmla="*/ 1033243 w 3387182"/>
              <a:gd name="connsiteY0" fmla="*/ 0 h 2390238"/>
              <a:gd name="connsiteX1" fmla="*/ 3387182 w 3387182"/>
              <a:gd name="connsiteY1" fmla="*/ 0 h 2390238"/>
              <a:gd name="connsiteX2" fmla="*/ 3378264 w 3387182"/>
              <a:gd name="connsiteY2" fmla="*/ 2390238 h 2390238"/>
              <a:gd name="connsiteX3" fmla="*/ 0 w 3387182"/>
              <a:gd name="connsiteY3" fmla="*/ 2390238 h 2390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7182" h="2390238">
                <a:moveTo>
                  <a:pt x="1033243" y="0"/>
                </a:moveTo>
                <a:lnTo>
                  <a:pt x="3387182" y="0"/>
                </a:lnTo>
                <a:lnTo>
                  <a:pt x="3378264" y="2390238"/>
                </a:lnTo>
                <a:lnTo>
                  <a:pt x="0" y="2390238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endParaRPr lang="ru-RU" noProof="0"/>
          </a:p>
        </p:txBody>
      </p:sp>
      <p:sp>
        <p:nvSpPr>
          <p:cNvPr id="21" name="Рисунок 20">
            <a:extLst>
              <a:ext uri="{FF2B5EF4-FFF2-40B4-BE49-F238E27FC236}">
                <a16:creationId xmlns:a16="http://schemas.microsoft.com/office/drawing/2014/main" id="{1B55057A-5AE4-4EAE-8E1E-189462BF315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690016" y="2233881"/>
            <a:ext cx="3917851" cy="2390238"/>
          </a:xfrm>
          <a:custGeom>
            <a:avLst/>
            <a:gdLst>
              <a:gd name="connsiteX0" fmla="*/ 1033243 w 3917851"/>
              <a:gd name="connsiteY0" fmla="*/ 0 h 2390238"/>
              <a:gd name="connsiteX1" fmla="*/ 3917851 w 3917851"/>
              <a:gd name="connsiteY1" fmla="*/ 0 h 2390238"/>
              <a:gd name="connsiteX2" fmla="*/ 2884608 w 3917851"/>
              <a:gd name="connsiteY2" fmla="*/ 2390238 h 2390238"/>
              <a:gd name="connsiteX3" fmla="*/ 0 w 3917851"/>
              <a:gd name="connsiteY3" fmla="*/ 2390238 h 2390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17851" h="2390238">
                <a:moveTo>
                  <a:pt x="1033243" y="0"/>
                </a:moveTo>
                <a:lnTo>
                  <a:pt x="3917851" y="0"/>
                </a:lnTo>
                <a:lnTo>
                  <a:pt x="2884608" y="2390238"/>
                </a:lnTo>
                <a:lnTo>
                  <a:pt x="0" y="2390238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endParaRPr lang="ru-RU" noProof="0"/>
          </a:p>
        </p:txBody>
      </p:sp>
      <p:sp>
        <p:nvSpPr>
          <p:cNvPr id="17" name="Рисунок 16">
            <a:extLst>
              <a:ext uri="{FF2B5EF4-FFF2-40B4-BE49-F238E27FC236}">
                <a16:creationId xmlns:a16="http://schemas.microsoft.com/office/drawing/2014/main" id="{A4433358-37F4-4631-87BD-71A4E90A4CD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575215" y="2233881"/>
            <a:ext cx="3917851" cy="2390238"/>
          </a:xfrm>
          <a:custGeom>
            <a:avLst/>
            <a:gdLst>
              <a:gd name="connsiteX0" fmla="*/ 1033243 w 3917851"/>
              <a:gd name="connsiteY0" fmla="*/ 0 h 2390238"/>
              <a:gd name="connsiteX1" fmla="*/ 3917851 w 3917851"/>
              <a:gd name="connsiteY1" fmla="*/ 0 h 2390238"/>
              <a:gd name="connsiteX2" fmla="*/ 2884608 w 3917851"/>
              <a:gd name="connsiteY2" fmla="*/ 2390238 h 2390238"/>
              <a:gd name="connsiteX3" fmla="*/ 0 w 3917851"/>
              <a:gd name="connsiteY3" fmla="*/ 2390238 h 2390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17851" h="2390238">
                <a:moveTo>
                  <a:pt x="1033243" y="0"/>
                </a:moveTo>
                <a:lnTo>
                  <a:pt x="3917851" y="0"/>
                </a:lnTo>
                <a:lnTo>
                  <a:pt x="2884608" y="2390238"/>
                </a:lnTo>
                <a:lnTo>
                  <a:pt x="0" y="2390238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endParaRPr lang="ru-RU" noProof="0"/>
          </a:p>
        </p:txBody>
      </p:sp>
      <p:sp>
        <p:nvSpPr>
          <p:cNvPr id="14" name="Рисунок 13">
            <a:extLst>
              <a:ext uri="{FF2B5EF4-FFF2-40B4-BE49-F238E27FC236}">
                <a16:creationId xmlns:a16="http://schemas.microsoft.com/office/drawing/2014/main" id="{A663A4BE-7DD2-4FAC-B36C-6A1DAB07408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2233881"/>
            <a:ext cx="3378263" cy="2390238"/>
          </a:xfrm>
          <a:custGeom>
            <a:avLst/>
            <a:gdLst>
              <a:gd name="connsiteX0" fmla="*/ 0 w 3378263"/>
              <a:gd name="connsiteY0" fmla="*/ 0 h 2390238"/>
              <a:gd name="connsiteX1" fmla="*/ 3378263 w 3378263"/>
              <a:gd name="connsiteY1" fmla="*/ 0 h 2390238"/>
              <a:gd name="connsiteX2" fmla="*/ 2345020 w 3378263"/>
              <a:gd name="connsiteY2" fmla="*/ 2390238 h 2390238"/>
              <a:gd name="connsiteX3" fmla="*/ 0 w 3378263"/>
              <a:gd name="connsiteY3" fmla="*/ 2390238 h 2390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78263" h="2390238">
                <a:moveTo>
                  <a:pt x="0" y="0"/>
                </a:moveTo>
                <a:lnTo>
                  <a:pt x="3378263" y="0"/>
                </a:lnTo>
                <a:lnTo>
                  <a:pt x="2345020" y="2390238"/>
                </a:lnTo>
                <a:lnTo>
                  <a:pt x="0" y="2390238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endParaRPr lang="ru-RU" noProof="0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CEEF1FEE-F11E-4D86-B18A-334DC83791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/>
              <a:t>07.01.20ГГ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E143D405-92C8-41A3-8CA8-EAB7EE6E9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813E559-638A-4105-95C4-0812BAFB7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FF96520-E4CE-4EAD-8ABF-1D2297D6B3AA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25" name="Заголовок 1">
            <a:extLst>
              <a:ext uri="{FF2B5EF4-FFF2-40B4-BE49-F238E27FC236}">
                <a16:creationId xmlns:a16="http://schemas.microsoft.com/office/drawing/2014/main" id="{0157B5A6-CA34-4D5D-9A70-14D478D55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670094"/>
            <a:ext cx="10134601" cy="924808"/>
          </a:xfrm>
        </p:spPr>
        <p:txBody>
          <a:bodyPr lIns="0" rtlCol="0">
            <a:normAutofit/>
          </a:bodyPr>
          <a:lstStyle>
            <a:lvl1pPr algn="ctr"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26" name="Текст 15">
            <a:extLst>
              <a:ext uri="{FF2B5EF4-FFF2-40B4-BE49-F238E27FC236}">
                <a16:creationId xmlns:a16="http://schemas.microsoft.com/office/drawing/2014/main" id="{CEC8B31E-90EA-47DA-88C8-7210550FECC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554933" y="5061424"/>
            <a:ext cx="2443654" cy="320381"/>
          </a:xfrm>
        </p:spPr>
        <p:txBody>
          <a:bodyPr lIns="0" rtlCol="0" anchor="ctr">
            <a:noAutofit/>
          </a:bodyPr>
          <a:lstStyle>
            <a:lvl1pPr marL="0" indent="0" algn="ctr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ru-RU" noProof="0"/>
              <a:t>иМЯ</a:t>
            </a:r>
          </a:p>
        </p:txBody>
      </p:sp>
      <p:sp>
        <p:nvSpPr>
          <p:cNvPr id="27" name="Текст 18">
            <a:extLst>
              <a:ext uri="{FF2B5EF4-FFF2-40B4-BE49-F238E27FC236}">
                <a16:creationId xmlns:a16="http://schemas.microsoft.com/office/drawing/2014/main" id="{0B29C3B6-1467-4DB9-A2AE-6C825488954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554932" y="5406900"/>
            <a:ext cx="2443099" cy="361598"/>
          </a:xfrm>
        </p:spPr>
        <p:txBody>
          <a:bodyPr lIns="0" rtlCol="0">
            <a:norm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ru-RU" noProof="0"/>
              <a:t>Заголовок</a:t>
            </a:r>
          </a:p>
        </p:txBody>
      </p:sp>
      <p:sp>
        <p:nvSpPr>
          <p:cNvPr id="28" name="Текст 15">
            <a:extLst>
              <a:ext uri="{FF2B5EF4-FFF2-40B4-BE49-F238E27FC236}">
                <a16:creationId xmlns:a16="http://schemas.microsoft.com/office/drawing/2014/main" id="{C0CAE507-1952-49D5-A01E-F3CEA53FEF3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31476" y="5061424"/>
            <a:ext cx="2443654" cy="320381"/>
          </a:xfrm>
        </p:spPr>
        <p:txBody>
          <a:bodyPr lIns="0" rtlCol="0" anchor="ctr">
            <a:noAutofit/>
          </a:bodyPr>
          <a:lstStyle>
            <a:lvl1pPr marL="0" indent="0" algn="ctr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ru-RU" noProof="0"/>
              <a:t>иМЯ</a:t>
            </a:r>
          </a:p>
        </p:txBody>
      </p:sp>
      <p:sp>
        <p:nvSpPr>
          <p:cNvPr id="29" name="Текст 18">
            <a:extLst>
              <a:ext uri="{FF2B5EF4-FFF2-40B4-BE49-F238E27FC236}">
                <a16:creationId xmlns:a16="http://schemas.microsoft.com/office/drawing/2014/main" id="{BC2F8ABF-1CD3-4283-BBC9-9536E8C0451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31475" y="5406900"/>
            <a:ext cx="2443099" cy="361598"/>
          </a:xfrm>
        </p:spPr>
        <p:txBody>
          <a:bodyPr lIns="0" rtlCol="0">
            <a:norm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ru-RU" noProof="0"/>
              <a:t>Заголовок</a:t>
            </a:r>
          </a:p>
        </p:txBody>
      </p:sp>
      <p:sp>
        <p:nvSpPr>
          <p:cNvPr id="30" name="Текст 15">
            <a:extLst>
              <a:ext uri="{FF2B5EF4-FFF2-40B4-BE49-F238E27FC236}">
                <a16:creationId xmlns:a16="http://schemas.microsoft.com/office/drawing/2014/main" id="{FE6695F4-4900-48B5-9D68-486774B8D7F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177835" y="5061424"/>
            <a:ext cx="2443654" cy="320381"/>
          </a:xfrm>
        </p:spPr>
        <p:txBody>
          <a:bodyPr lIns="0" rtlCol="0" anchor="ctr">
            <a:noAutofit/>
          </a:bodyPr>
          <a:lstStyle>
            <a:lvl1pPr marL="0" indent="0" algn="ctr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ru-RU" noProof="0"/>
              <a:t>иМЯ</a:t>
            </a:r>
          </a:p>
        </p:txBody>
      </p:sp>
      <p:sp>
        <p:nvSpPr>
          <p:cNvPr id="31" name="Текст 18">
            <a:extLst>
              <a:ext uri="{FF2B5EF4-FFF2-40B4-BE49-F238E27FC236}">
                <a16:creationId xmlns:a16="http://schemas.microsoft.com/office/drawing/2014/main" id="{FF214FA8-F7B7-40D8-A97C-52E0B0BDE16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177834" y="5406900"/>
            <a:ext cx="2443099" cy="361598"/>
          </a:xfrm>
        </p:spPr>
        <p:txBody>
          <a:bodyPr lIns="0" rtlCol="0">
            <a:norm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ru-RU" noProof="0"/>
              <a:t>Заголовок</a:t>
            </a:r>
          </a:p>
        </p:txBody>
      </p:sp>
      <p:sp>
        <p:nvSpPr>
          <p:cNvPr id="32" name="Текст 15">
            <a:extLst>
              <a:ext uri="{FF2B5EF4-FFF2-40B4-BE49-F238E27FC236}">
                <a16:creationId xmlns:a16="http://schemas.microsoft.com/office/drawing/2014/main" id="{56B0AF9E-C16A-4170-A149-1E47AC0D81C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800181" y="5057897"/>
            <a:ext cx="2443654" cy="320381"/>
          </a:xfrm>
        </p:spPr>
        <p:txBody>
          <a:bodyPr lIns="0" rtlCol="0" anchor="ctr">
            <a:noAutofit/>
          </a:bodyPr>
          <a:lstStyle>
            <a:lvl1pPr marL="0" indent="0" algn="ctr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ru-RU" noProof="0"/>
              <a:t>иМЯ</a:t>
            </a:r>
          </a:p>
        </p:txBody>
      </p:sp>
      <p:sp>
        <p:nvSpPr>
          <p:cNvPr id="33" name="Текст 18">
            <a:extLst>
              <a:ext uri="{FF2B5EF4-FFF2-40B4-BE49-F238E27FC236}">
                <a16:creationId xmlns:a16="http://schemas.microsoft.com/office/drawing/2014/main" id="{B1CB5369-F6CE-41B6-ACE8-9FA5781CB42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800180" y="5403373"/>
            <a:ext cx="2443099" cy="361598"/>
          </a:xfrm>
        </p:spPr>
        <p:txBody>
          <a:bodyPr lIns="0" rtlCol="0">
            <a:norm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ru-RU" noProof="0"/>
              <a:t>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114115119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манда — 8 ввер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Рисунок 65">
            <a:extLst>
              <a:ext uri="{FF2B5EF4-FFF2-40B4-BE49-F238E27FC236}">
                <a16:creationId xmlns:a16="http://schemas.microsoft.com/office/drawing/2014/main" id="{88E0AC7A-AA85-427E-8B83-AEEF229EDA41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10383802" y="3121794"/>
            <a:ext cx="1808198" cy="1097726"/>
          </a:xfrm>
          <a:custGeom>
            <a:avLst/>
            <a:gdLst>
              <a:gd name="connsiteX0" fmla="*/ 474569 w 1808198"/>
              <a:gd name="connsiteY0" fmla="*/ 0 h 1097726"/>
              <a:gd name="connsiteX1" fmla="*/ 1799279 w 1808198"/>
              <a:gd name="connsiteY1" fmla="*/ 0 h 1097726"/>
              <a:gd name="connsiteX2" fmla="*/ 1808198 w 1808198"/>
              <a:gd name="connsiteY2" fmla="*/ 1097726 h 1097726"/>
              <a:gd name="connsiteX3" fmla="*/ 0 w 1808198"/>
              <a:gd name="connsiteY3" fmla="*/ 1097726 h 109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8198" h="1097726">
                <a:moveTo>
                  <a:pt x="474569" y="0"/>
                </a:moveTo>
                <a:lnTo>
                  <a:pt x="1799279" y="0"/>
                </a:lnTo>
                <a:lnTo>
                  <a:pt x="1808198" y="1097726"/>
                </a:lnTo>
                <a:lnTo>
                  <a:pt x="0" y="1097726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pPr rtl="0"/>
            <a:endParaRPr lang="ru-RU" noProof="0"/>
          </a:p>
        </p:txBody>
      </p:sp>
      <p:sp>
        <p:nvSpPr>
          <p:cNvPr id="63" name="Рисунок 62">
            <a:extLst>
              <a:ext uri="{FF2B5EF4-FFF2-40B4-BE49-F238E27FC236}">
                <a16:creationId xmlns:a16="http://schemas.microsoft.com/office/drawing/2014/main" id="{E6437AD1-FE22-40AE-8BB8-8B8B9C5770F8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8900427" y="3121794"/>
            <a:ext cx="1799279" cy="1097726"/>
          </a:xfrm>
          <a:custGeom>
            <a:avLst/>
            <a:gdLst>
              <a:gd name="connsiteX0" fmla="*/ 474480 w 1799279"/>
              <a:gd name="connsiteY0" fmla="*/ 0 h 1097726"/>
              <a:gd name="connsiteX1" fmla="*/ 1799279 w 1799279"/>
              <a:gd name="connsiteY1" fmla="*/ 0 h 1097726"/>
              <a:gd name="connsiteX2" fmla="*/ 1324709 w 1799279"/>
              <a:gd name="connsiteY2" fmla="*/ 1097726 h 1097726"/>
              <a:gd name="connsiteX3" fmla="*/ 0 w 1799279"/>
              <a:gd name="connsiteY3" fmla="*/ 1097726 h 109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9279" h="1097726">
                <a:moveTo>
                  <a:pt x="474480" y="0"/>
                </a:moveTo>
                <a:lnTo>
                  <a:pt x="1799279" y="0"/>
                </a:lnTo>
                <a:lnTo>
                  <a:pt x="1324709" y="1097726"/>
                </a:lnTo>
                <a:lnTo>
                  <a:pt x="0" y="1097726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pPr rtl="0"/>
            <a:endParaRPr lang="ru-RU" noProof="0"/>
          </a:p>
        </p:txBody>
      </p:sp>
      <p:sp>
        <p:nvSpPr>
          <p:cNvPr id="60" name="Рисунок 59">
            <a:extLst>
              <a:ext uri="{FF2B5EF4-FFF2-40B4-BE49-F238E27FC236}">
                <a16:creationId xmlns:a16="http://schemas.microsoft.com/office/drawing/2014/main" id="{97978D8E-FCD0-4E7C-BD0B-F2F47BA1B2D5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7416963" y="3121794"/>
            <a:ext cx="1799279" cy="1097726"/>
          </a:xfrm>
          <a:custGeom>
            <a:avLst/>
            <a:gdLst>
              <a:gd name="connsiteX0" fmla="*/ 474570 w 1799279"/>
              <a:gd name="connsiteY0" fmla="*/ 0 h 1097726"/>
              <a:gd name="connsiteX1" fmla="*/ 1799279 w 1799279"/>
              <a:gd name="connsiteY1" fmla="*/ 0 h 1097726"/>
              <a:gd name="connsiteX2" fmla="*/ 1324799 w 1799279"/>
              <a:gd name="connsiteY2" fmla="*/ 1097726 h 1097726"/>
              <a:gd name="connsiteX3" fmla="*/ 0 w 1799279"/>
              <a:gd name="connsiteY3" fmla="*/ 1097726 h 109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9279" h="1097726">
                <a:moveTo>
                  <a:pt x="474570" y="0"/>
                </a:moveTo>
                <a:lnTo>
                  <a:pt x="1799279" y="0"/>
                </a:lnTo>
                <a:lnTo>
                  <a:pt x="1324799" y="1097726"/>
                </a:lnTo>
                <a:lnTo>
                  <a:pt x="0" y="1097726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pPr rtl="0"/>
            <a:endParaRPr lang="ru-RU" noProof="0"/>
          </a:p>
        </p:txBody>
      </p:sp>
      <p:sp>
        <p:nvSpPr>
          <p:cNvPr id="55" name="Рисунок 54">
            <a:extLst>
              <a:ext uri="{FF2B5EF4-FFF2-40B4-BE49-F238E27FC236}">
                <a16:creationId xmlns:a16="http://schemas.microsoft.com/office/drawing/2014/main" id="{83197EDA-7F24-4C0A-B859-34173E066FC8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5933589" y="3121794"/>
            <a:ext cx="1799125" cy="1097726"/>
          </a:xfrm>
          <a:custGeom>
            <a:avLst/>
            <a:gdLst>
              <a:gd name="connsiteX0" fmla="*/ 474570 w 1799125"/>
              <a:gd name="connsiteY0" fmla="*/ 0 h 1097726"/>
              <a:gd name="connsiteX1" fmla="*/ 1799125 w 1799125"/>
              <a:gd name="connsiteY1" fmla="*/ 0 h 1097726"/>
              <a:gd name="connsiteX2" fmla="*/ 1799125 w 1799125"/>
              <a:gd name="connsiteY2" fmla="*/ 356 h 1097726"/>
              <a:gd name="connsiteX3" fmla="*/ 1324799 w 1799125"/>
              <a:gd name="connsiteY3" fmla="*/ 1097726 h 1097726"/>
              <a:gd name="connsiteX4" fmla="*/ 0 w 1799125"/>
              <a:gd name="connsiteY4" fmla="*/ 1097726 h 109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99125" h="1097726">
                <a:moveTo>
                  <a:pt x="474570" y="0"/>
                </a:moveTo>
                <a:lnTo>
                  <a:pt x="1799125" y="0"/>
                </a:lnTo>
                <a:lnTo>
                  <a:pt x="1799125" y="356"/>
                </a:lnTo>
                <a:lnTo>
                  <a:pt x="1324799" y="1097726"/>
                </a:lnTo>
                <a:lnTo>
                  <a:pt x="0" y="1097726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pPr rtl="0"/>
            <a:endParaRPr lang="ru-RU" noProof="0"/>
          </a:p>
        </p:txBody>
      </p:sp>
      <p:sp>
        <p:nvSpPr>
          <p:cNvPr id="52" name="Рисунок 51">
            <a:extLst>
              <a:ext uri="{FF2B5EF4-FFF2-40B4-BE49-F238E27FC236}">
                <a16:creationId xmlns:a16="http://schemas.microsoft.com/office/drawing/2014/main" id="{D5CFC424-FDBC-4BD5-B5FB-E2C7B5DE6006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4450214" y="3121794"/>
            <a:ext cx="1799279" cy="1097726"/>
          </a:xfrm>
          <a:custGeom>
            <a:avLst/>
            <a:gdLst>
              <a:gd name="connsiteX0" fmla="*/ 474480 w 1799279"/>
              <a:gd name="connsiteY0" fmla="*/ 0 h 1097726"/>
              <a:gd name="connsiteX1" fmla="*/ 1799279 w 1799279"/>
              <a:gd name="connsiteY1" fmla="*/ 0 h 1097726"/>
              <a:gd name="connsiteX2" fmla="*/ 1324709 w 1799279"/>
              <a:gd name="connsiteY2" fmla="*/ 1097726 h 1097726"/>
              <a:gd name="connsiteX3" fmla="*/ 0 w 1799279"/>
              <a:gd name="connsiteY3" fmla="*/ 1097726 h 109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9279" h="1097726">
                <a:moveTo>
                  <a:pt x="474480" y="0"/>
                </a:moveTo>
                <a:lnTo>
                  <a:pt x="1799279" y="0"/>
                </a:lnTo>
                <a:lnTo>
                  <a:pt x="1324709" y="1097726"/>
                </a:lnTo>
                <a:lnTo>
                  <a:pt x="0" y="1097726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pPr rtl="0"/>
            <a:endParaRPr lang="ru-RU" noProof="0"/>
          </a:p>
        </p:txBody>
      </p:sp>
      <p:sp>
        <p:nvSpPr>
          <p:cNvPr id="49" name="Рисунок 48">
            <a:extLst>
              <a:ext uri="{FF2B5EF4-FFF2-40B4-BE49-F238E27FC236}">
                <a16:creationId xmlns:a16="http://schemas.microsoft.com/office/drawing/2014/main" id="{B2475369-85E0-474D-9454-6911B2BB54D5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2966838" y="3121794"/>
            <a:ext cx="1799279" cy="1097726"/>
          </a:xfrm>
          <a:custGeom>
            <a:avLst/>
            <a:gdLst>
              <a:gd name="connsiteX0" fmla="*/ 474480 w 1799279"/>
              <a:gd name="connsiteY0" fmla="*/ 0 h 1097726"/>
              <a:gd name="connsiteX1" fmla="*/ 1799279 w 1799279"/>
              <a:gd name="connsiteY1" fmla="*/ 0 h 1097726"/>
              <a:gd name="connsiteX2" fmla="*/ 1324709 w 1799279"/>
              <a:gd name="connsiteY2" fmla="*/ 1097726 h 1097726"/>
              <a:gd name="connsiteX3" fmla="*/ 0 w 1799279"/>
              <a:gd name="connsiteY3" fmla="*/ 1097726 h 109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9279" h="1097726">
                <a:moveTo>
                  <a:pt x="474480" y="0"/>
                </a:moveTo>
                <a:lnTo>
                  <a:pt x="1799279" y="0"/>
                </a:lnTo>
                <a:lnTo>
                  <a:pt x="1324709" y="1097726"/>
                </a:lnTo>
                <a:lnTo>
                  <a:pt x="0" y="1097726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pPr rtl="0"/>
            <a:endParaRPr lang="ru-RU" noProof="0"/>
          </a:p>
        </p:txBody>
      </p:sp>
      <p:sp>
        <p:nvSpPr>
          <p:cNvPr id="46" name="Рисунок 45">
            <a:extLst>
              <a:ext uri="{FF2B5EF4-FFF2-40B4-BE49-F238E27FC236}">
                <a16:creationId xmlns:a16="http://schemas.microsoft.com/office/drawing/2014/main" id="{9231E13B-CD8C-48FC-A6DB-E87F08B46287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1483375" y="3121794"/>
            <a:ext cx="1799279" cy="1097726"/>
          </a:xfrm>
          <a:custGeom>
            <a:avLst/>
            <a:gdLst>
              <a:gd name="connsiteX0" fmla="*/ 474569 w 1799279"/>
              <a:gd name="connsiteY0" fmla="*/ 0 h 1097726"/>
              <a:gd name="connsiteX1" fmla="*/ 1799279 w 1799279"/>
              <a:gd name="connsiteY1" fmla="*/ 0 h 1097726"/>
              <a:gd name="connsiteX2" fmla="*/ 1324798 w 1799279"/>
              <a:gd name="connsiteY2" fmla="*/ 1097726 h 1097726"/>
              <a:gd name="connsiteX3" fmla="*/ 0 w 1799279"/>
              <a:gd name="connsiteY3" fmla="*/ 1097726 h 109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9279" h="1097726">
                <a:moveTo>
                  <a:pt x="474569" y="0"/>
                </a:moveTo>
                <a:lnTo>
                  <a:pt x="1799279" y="0"/>
                </a:lnTo>
                <a:lnTo>
                  <a:pt x="1324798" y="1097726"/>
                </a:lnTo>
                <a:lnTo>
                  <a:pt x="0" y="1097726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pPr rtl="0"/>
            <a:endParaRPr lang="ru-RU" noProof="0"/>
          </a:p>
        </p:txBody>
      </p:sp>
      <p:sp>
        <p:nvSpPr>
          <p:cNvPr id="43" name="Рисунок 42">
            <a:extLst>
              <a:ext uri="{FF2B5EF4-FFF2-40B4-BE49-F238E27FC236}">
                <a16:creationId xmlns:a16="http://schemas.microsoft.com/office/drawing/2014/main" id="{9A7D62AC-CCFA-44C3-98ED-F750B562B964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1" y="3121794"/>
            <a:ext cx="1799279" cy="1097726"/>
          </a:xfrm>
          <a:custGeom>
            <a:avLst/>
            <a:gdLst>
              <a:gd name="connsiteX0" fmla="*/ 0 w 1799279"/>
              <a:gd name="connsiteY0" fmla="*/ 0 h 1097726"/>
              <a:gd name="connsiteX1" fmla="*/ 1799279 w 1799279"/>
              <a:gd name="connsiteY1" fmla="*/ 0 h 1097726"/>
              <a:gd name="connsiteX2" fmla="*/ 1324709 w 1799279"/>
              <a:gd name="connsiteY2" fmla="*/ 1097726 h 1097726"/>
              <a:gd name="connsiteX3" fmla="*/ 0 w 1799279"/>
              <a:gd name="connsiteY3" fmla="*/ 1097726 h 109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9279" h="1097726">
                <a:moveTo>
                  <a:pt x="0" y="0"/>
                </a:moveTo>
                <a:lnTo>
                  <a:pt x="1799279" y="0"/>
                </a:lnTo>
                <a:lnTo>
                  <a:pt x="1324709" y="1097726"/>
                </a:lnTo>
                <a:lnTo>
                  <a:pt x="0" y="1097726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pPr rtl="0"/>
            <a:endParaRPr lang="ru-RU" noProof="0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CEEF1FEE-F11E-4D86-B18A-334DC83791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/>
              <a:t>07.01.20ГГ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E143D405-92C8-41A3-8CA8-EAB7EE6E9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813E559-638A-4105-95C4-0812BAFB7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FF96520-E4CE-4EAD-8ABF-1D2297D6B3AA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25" name="Заголовок 1">
            <a:extLst>
              <a:ext uri="{FF2B5EF4-FFF2-40B4-BE49-F238E27FC236}">
                <a16:creationId xmlns:a16="http://schemas.microsoft.com/office/drawing/2014/main" id="{0157B5A6-CA34-4D5D-9A70-14D478D55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670094"/>
            <a:ext cx="10134601" cy="924808"/>
          </a:xfrm>
        </p:spPr>
        <p:txBody>
          <a:bodyPr lIns="0" rtlCol="0">
            <a:normAutofit/>
          </a:bodyPr>
          <a:lstStyle>
            <a:lvl1pPr algn="ctr"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28" name="Текст 15">
            <a:extLst>
              <a:ext uri="{FF2B5EF4-FFF2-40B4-BE49-F238E27FC236}">
                <a16:creationId xmlns:a16="http://schemas.microsoft.com/office/drawing/2014/main" id="{C0CAE507-1952-49D5-A01E-F3CEA53FEF3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0" y="2325820"/>
            <a:ext cx="1799279" cy="320381"/>
          </a:xfrm>
        </p:spPr>
        <p:txBody>
          <a:bodyPr lIns="0" rtlCol="0" anchor="ctr">
            <a:noAutofit/>
          </a:bodyPr>
          <a:lstStyle>
            <a:lvl1pPr marL="0" indent="0" algn="ctr">
              <a:buNone/>
              <a:defRPr lang="en-US" sz="12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ru-RU" noProof="0"/>
              <a:t>имя</a:t>
            </a:r>
          </a:p>
        </p:txBody>
      </p:sp>
      <p:sp>
        <p:nvSpPr>
          <p:cNvPr id="29" name="Текст 18">
            <a:extLst>
              <a:ext uri="{FF2B5EF4-FFF2-40B4-BE49-F238E27FC236}">
                <a16:creationId xmlns:a16="http://schemas.microsoft.com/office/drawing/2014/main" id="{BC2F8ABF-1CD3-4283-BBC9-9536E8C0451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09" y="2586626"/>
            <a:ext cx="1798870" cy="361598"/>
          </a:xfrm>
        </p:spPr>
        <p:txBody>
          <a:bodyPr lIns="0" rtlCol="0">
            <a:norm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9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ru-RU" noProof="0"/>
              <a:t>Заголовок</a:t>
            </a:r>
          </a:p>
        </p:txBody>
      </p:sp>
      <p:sp>
        <p:nvSpPr>
          <p:cNvPr id="67" name="Текст 15">
            <a:extLst>
              <a:ext uri="{FF2B5EF4-FFF2-40B4-BE49-F238E27FC236}">
                <a16:creationId xmlns:a16="http://schemas.microsoft.com/office/drawing/2014/main" id="{F3625817-ADC5-402C-BF70-E72E180EA94F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429000" y="2325820"/>
            <a:ext cx="1337117" cy="320381"/>
          </a:xfrm>
        </p:spPr>
        <p:txBody>
          <a:bodyPr lIns="0" rtlCol="0" anchor="ctr">
            <a:noAutofit/>
          </a:bodyPr>
          <a:lstStyle>
            <a:lvl1pPr marL="0" indent="0" algn="ctr">
              <a:buNone/>
              <a:defRPr lang="en-US" sz="12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ru-RU" noProof="0"/>
              <a:t>имя</a:t>
            </a:r>
          </a:p>
        </p:txBody>
      </p:sp>
      <p:sp>
        <p:nvSpPr>
          <p:cNvPr id="68" name="Текст 18">
            <a:extLst>
              <a:ext uri="{FF2B5EF4-FFF2-40B4-BE49-F238E27FC236}">
                <a16:creationId xmlns:a16="http://schemas.microsoft.com/office/drawing/2014/main" id="{1CD742BF-928E-4F96-A707-0762F7415A8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429005" y="2586626"/>
            <a:ext cx="1336813" cy="361598"/>
          </a:xfrm>
        </p:spPr>
        <p:txBody>
          <a:bodyPr lIns="0" rtlCol="0">
            <a:norm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9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ru-RU" noProof="0"/>
              <a:t>Заголовок</a:t>
            </a:r>
          </a:p>
        </p:txBody>
      </p:sp>
      <p:sp>
        <p:nvSpPr>
          <p:cNvPr id="69" name="Текст 15">
            <a:extLst>
              <a:ext uri="{FF2B5EF4-FFF2-40B4-BE49-F238E27FC236}">
                <a16:creationId xmlns:a16="http://schemas.microsoft.com/office/drawing/2014/main" id="{F63CF451-68B6-4006-B393-3926AD5577FC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395597" y="2325820"/>
            <a:ext cx="1337117" cy="320381"/>
          </a:xfrm>
        </p:spPr>
        <p:txBody>
          <a:bodyPr lIns="0" rtlCol="0" anchor="ctr">
            <a:noAutofit/>
          </a:bodyPr>
          <a:lstStyle>
            <a:lvl1pPr marL="0" indent="0" algn="ctr">
              <a:buNone/>
              <a:defRPr lang="en-US" sz="12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ru-RU" noProof="0"/>
              <a:t>имя</a:t>
            </a:r>
          </a:p>
        </p:txBody>
      </p:sp>
      <p:sp>
        <p:nvSpPr>
          <p:cNvPr id="70" name="Текст 18">
            <a:extLst>
              <a:ext uri="{FF2B5EF4-FFF2-40B4-BE49-F238E27FC236}">
                <a16:creationId xmlns:a16="http://schemas.microsoft.com/office/drawing/2014/main" id="{0812886F-184C-40A8-A729-8B4B4926879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395602" y="2586626"/>
            <a:ext cx="1336813" cy="361598"/>
          </a:xfrm>
        </p:spPr>
        <p:txBody>
          <a:bodyPr lIns="0" rtlCol="0">
            <a:norm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9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ru-RU" noProof="0"/>
              <a:t>Заголовок</a:t>
            </a:r>
          </a:p>
        </p:txBody>
      </p:sp>
      <p:sp>
        <p:nvSpPr>
          <p:cNvPr id="71" name="Текст 15">
            <a:extLst>
              <a:ext uri="{FF2B5EF4-FFF2-40B4-BE49-F238E27FC236}">
                <a16:creationId xmlns:a16="http://schemas.microsoft.com/office/drawing/2014/main" id="{227745AB-F0A1-4D69-B3E7-1E05EC5A83C9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9371508" y="2325820"/>
            <a:ext cx="1337117" cy="320381"/>
          </a:xfrm>
        </p:spPr>
        <p:txBody>
          <a:bodyPr lIns="0" rtlCol="0" anchor="ctr">
            <a:noAutofit/>
          </a:bodyPr>
          <a:lstStyle>
            <a:lvl1pPr marL="0" indent="0" algn="ctr">
              <a:buNone/>
              <a:defRPr lang="en-US" sz="12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ru-RU" noProof="0"/>
              <a:t>имя</a:t>
            </a:r>
          </a:p>
        </p:txBody>
      </p:sp>
      <p:sp>
        <p:nvSpPr>
          <p:cNvPr id="72" name="Текст 18">
            <a:extLst>
              <a:ext uri="{FF2B5EF4-FFF2-40B4-BE49-F238E27FC236}">
                <a16:creationId xmlns:a16="http://schemas.microsoft.com/office/drawing/2014/main" id="{FA1D1660-FDA5-41B8-9EE3-ADA0E15F0CD7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9371513" y="2586626"/>
            <a:ext cx="1336813" cy="361598"/>
          </a:xfrm>
        </p:spPr>
        <p:txBody>
          <a:bodyPr lIns="0" rtlCol="0">
            <a:norm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9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ru-RU" noProof="0"/>
              <a:t>Заголовок</a:t>
            </a:r>
          </a:p>
        </p:txBody>
      </p:sp>
      <p:sp>
        <p:nvSpPr>
          <p:cNvPr id="73" name="Текст 15">
            <a:extLst>
              <a:ext uri="{FF2B5EF4-FFF2-40B4-BE49-F238E27FC236}">
                <a16:creationId xmlns:a16="http://schemas.microsoft.com/office/drawing/2014/main" id="{40B672B5-5EF2-428E-8952-03BB5F47FB4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1483375" y="4507480"/>
            <a:ext cx="1337117" cy="320381"/>
          </a:xfrm>
        </p:spPr>
        <p:txBody>
          <a:bodyPr lIns="0" rtlCol="0" anchor="ctr">
            <a:noAutofit/>
          </a:bodyPr>
          <a:lstStyle>
            <a:lvl1pPr marL="0" indent="0" algn="ctr">
              <a:buNone/>
              <a:defRPr lang="en-US" sz="12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ru-RU" noProof="0"/>
              <a:t>имя</a:t>
            </a:r>
          </a:p>
        </p:txBody>
      </p:sp>
      <p:sp>
        <p:nvSpPr>
          <p:cNvPr id="74" name="Текст 18">
            <a:extLst>
              <a:ext uri="{FF2B5EF4-FFF2-40B4-BE49-F238E27FC236}">
                <a16:creationId xmlns:a16="http://schemas.microsoft.com/office/drawing/2014/main" id="{AAB3392A-4B63-483C-B97B-A962BA72959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483380" y="4768286"/>
            <a:ext cx="1336813" cy="361598"/>
          </a:xfrm>
        </p:spPr>
        <p:txBody>
          <a:bodyPr lIns="0" rtlCol="0">
            <a:norm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9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ru-RU" noProof="0"/>
              <a:t>Заголовок</a:t>
            </a:r>
          </a:p>
        </p:txBody>
      </p:sp>
      <p:sp>
        <p:nvSpPr>
          <p:cNvPr id="75" name="Текст 15">
            <a:extLst>
              <a:ext uri="{FF2B5EF4-FFF2-40B4-BE49-F238E27FC236}">
                <a16:creationId xmlns:a16="http://schemas.microsoft.com/office/drawing/2014/main" id="{52F154E0-81D0-4ED7-81F5-F2A41F6EE2EA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4457493" y="4507480"/>
            <a:ext cx="1337117" cy="320381"/>
          </a:xfrm>
        </p:spPr>
        <p:txBody>
          <a:bodyPr lIns="0" rtlCol="0" anchor="ctr">
            <a:noAutofit/>
          </a:bodyPr>
          <a:lstStyle>
            <a:lvl1pPr marL="0" indent="0" algn="ctr">
              <a:buNone/>
              <a:defRPr lang="en-US" sz="12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ru-RU" noProof="0"/>
              <a:t>имя</a:t>
            </a:r>
          </a:p>
        </p:txBody>
      </p:sp>
      <p:sp>
        <p:nvSpPr>
          <p:cNvPr id="76" name="Текст 18">
            <a:extLst>
              <a:ext uri="{FF2B5EF4-FFF2-40B4-BE49-F238E27FC236}">
                <a16:creationId xmlns:a16="http://schemas.microsoft.com/office/drawing/2014/main" id="{D57D2666-5AA0-4552-8434-DE134549DA05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4457498" y="4768286"/>
            <a:ext cx="1336813" cy="361598"/>
          </a:xfrm>
        </p:spPr>
        <p:txBody>
          <a:bodyPr lIns="0" rtlCol="0">
            <a:norm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9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ru-RU" noProof="0"/>
              <a:t>Заголовок</a:t>
            </a:r>
          </a:p>
        </p:txBody>
      </p:sp>
      <p:sp>
        <p:nvSpPr>
          <p:cNvPr id="77" name="Текст 15">
            <a:extLst>
              <a:ext uri="{FF2B5EF4-FFF2-40B4-BE49-F238E27FC236}">
                <a16:creationId xmlns:a16="http://schemas.microsoft.com/office/drawing/2014/main" id="{7E6E0780-44C2-48C7-99F2-E711D9BFA85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7416963" y="4502202"/>
            <a:ext cx="1337117" cy="320381"/>
          </a:xfrm>
        </p:spPr>
        <p:txBody>
          <a:bodyPr lIns="0" rtlCol="0" anchor="ctr">
            <a:noAutofit/>
          </a:bodyPr>
          <a:lstStyle>
            <a:lvl1pPr marL="0" indent="0" algn="ctr">
              <a:buNone/>
              <a:defRPr lang="en-US" sz="12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ru-RU" noProof="0"/>
              <a:t>имя</a:t>
            </a:r>
          </a:p>
        </p:txBody>
      </p:sp>
      <p:sp>
        <p:nvSpPr>
          <p:cNvPr id="78" name="Текст 18">
            <a:extLst>
              <a:ext uri="{FF2B5EF4-FFF2-40B4-BE49-F238E27FC236}">
                <a16:creationId xmlns:a16="http://schemas.microsoft.com/office/drawing/2014/main" id="{41A5DBDC-E19D-4B74-863C-D63A78E49380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7416968" y="4763008"/>
            <a:ext cx="1336813" cy="361598"/>
          </a:xfrm>
        </p:spPr>
        <p:txBody>
          <a:bodyPr lIns="0" rtlCol="0">
            <a:norm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9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ru-RU" noProof="0"/>
              <a:t>Заголовок</a:t>
            </a:r>
          </a:p>
        </p:txBody>
      </p:sp>
      <p:sp>
        <p:nvSpPr>
          <p:cNvPr id="79" name="Текст 15">
            <a:extLst>
              <a:ext uri="{FF2B5EF4-FFF2-40B4-BE49-F238E27FC236}">
                <a16:creationId xmlns:a16="http://schemas.microsoft.com/office/drawing/2014/main" id="{EEFB1377-2783-49F1-A131-38F4B63B90C4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0376433" y="4527297"/>
            <a:ext cx="1799279" cy="320381"/>
          </a:xfrm>
        </p:spPr>
        <p:txBody>
          <a:bodyPr lIns="0" rtlCol="0" anchor="ctr">
            <a:noAutofit/>
          </a:bodyPr>
          <a:lstStyle>
            <a:lvl1pPr marL="0" indent="0" algn="ctr">
              <a:buNone/>
              <a:defRPr lang="en-US" sz="12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ru-RU" noProof="0"/>
              <a:t>имя</a:t>
            </a:r>
          </a:p>
        </p:txBody>
      </p:sp>
      <p:sp>
        <p:nvSpPr>
          <p:cNvPr id="80" name="Текст 18">
            <a:extLst>
              <a:ext uri="{FF2B5EF4-FFF2-40B4-BE49-F238E27FC236}">
                <a16:creationId xmlns:a16="http://schemas.microsoft.com/office/drawing/2014/main" id="{C188F315-95C8-490A-AB31-6B6D7A7A5357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10376438" y="4788103"/>
            <a:ext cx="1798870" cy="361598"/>
          </a:xfrm>
        </p:spPr>
        <p:txBody>
          <a:bodyPr lIns="0" rtlCol="0">
            <a:norm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9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ru-RU" noProof="0"/>
              <a:t>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105190823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бъект 4 столбец со знач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DD6B45A-9FA0-4D2A-8BEF-4709BD5C1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1110286"/>
            <a:ext cx="10515600" cy="924808"/>
          </a:xfrm>
        </p:spPr>
        <p:txBody>
          <a:bodyPr lIns="0" rtlCol="0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 rtlCol="0"/>
          <a:lstStyle/>
          <a:p>
            <a:pPr rtl="0"/>
            <a:r>
              <a:rPr lang="ru-RU" noProof="0"/>
              <a:t>07.01.20ГГ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 rtlCol="0"/>
          <a:lstStyle/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ru-RU" noProof="0" smtClean="0"/>
              <a:t>‹#›</a:t>
            </a:fld>
            <a:endParaRPr lang="ru-RU" noProof="0"/>
          </a:p>
        </p:txBody>
      </p: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F87A579D-F737-4350-8205-BCA37BAFE1AB}"/>
              </a:ext>
            </a:extLst>
          </p:cNvPr>
          <p:cNvCxnSpPr>
            <a:cxnSpLocks/>
          </p:cNvCxnSpPr>
          <p:nvPr userDrawn="1"/>
        </p:nvCxnSpPr>
        <p:spPr>
          <a:xfrm>
            <a:off x="1121228" y="0"/>
            <a:ext cx="0" cy="111028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Текст 2">
            <a:extLst>
              <a:ext uri="{FF2B5EF4-FFF2-40B4-BE49-F238E27FC236}">
                <a16:creationId xmlns:a16="http://schemas.microsoft.com/office/drawing/2014/main" id="{3135F811-46C6-4574-99D7-6B90FE873BD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200" y="3788813"/>
            <a:ext cx="2330726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№</a:t>
            </a:r>
          </a:p>
        </p:txBody>
      </p:sp>
      <p:sp>
        <p:nvSpPr>
          <p:cNvPr id="21" name="Объект 3">
            <a:extLst>
              <a:ext uri="{FF2B5EF4-FFF2-40B4-BE49-F238E27FC236}">
                <a16:creationId xmlns:a16="http://schemas.microsoft.com/office/drawing/2014/main" id="{AB03F056-6BD3-4D1E-B794-6796E05CC4C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8200" y="5120722"/>
            <a:ext cx="2330726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DD442E15-02E7-470A-B455-1641DC03E513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3562665" y="3788813"/>
            <a:ext cx="2342205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№</a:t>
            </a:r>
          </a:p>
        </p:txBody>
      </p:sp>
      <p:sp>
        <p:nvSpPr>
          <p:cNvPr id="23" name="Объект 5">
            <a:extLst>
              <a:ext uri="{FF2B5EF4-FFF2-40B4-BE49-F238E27FC236}">
                <a16:creationId xmlns:a16="http://schemas.microsoft.com/office/drawing/2014/main" id="{7AB804A3-DDE8-4F7C-AA96-94BD898660F1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3562665" y="5120722"/>
            <a:ext cx="2342205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24" name="Текст 2">
            <a:extLst>
              <a:ext uri="{FF2B5EF4-FFF2-40B4-BE49-F238E27FC236}">
                <a16:creationId xmlns:a16="http://schemas.microsoft.com/office/drawing/2014/main" id="{41D76E21-775F-4F86-8F17-E8258055D6DE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298609" y="3788813"/>
            <a:ext cx="2330726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№</a:t>
            </a:r>
          </a:p>
        </p:txBody>
      </p:sp>
      <p:sp>
        <p:nvSpPr>
          <p:cNvPr id="25" name="Объект 3">
            <a:extLst>
              <a:ext uri="{FF2B5EF4-FFF2-40B4-BE49-F238E27FC236}">
                <a16:creationId xmlns:a16="http://schemas.microsoft.com/office/drawing/2014/main" id="{290EB005-534F-4E5E-81D4-3795AF32C8F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6298609" y="5120722"/>
            <a:ext cx="2330726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26" name="Текст 2">
            <a:extLst>
              <a:ext uri="{FF2B5EF4-FFF2-40B4-BE49-F238E27FC236}">
                <a16:creationId xmlns:a16="http://schemas.microsoft.com/office/drawing/2014/main" id="{4DDA664B-9E00-41E2-903A-87130EEDB2DF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9023074" y="3788457"/>
            <a:ext cx="2330726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№</a:t>
            </a:r>
          </a:p>
        </p:txBody>
      </p:sp>
      <p:sp>
        <p:nvSpPr>
          <p:cNvPr id="27" name="Объект 3">
            <a:extLst>
              <a:ext uri="{FF2B5EF4-FFF2-40B4-BE49-F238E27FC236}">
                <a16:creationId xmlns:a16="http://schemas.microsoft.com/office/drawing/2014/main" id="{F38183B6-48F8-4715-8596-BFC77AFE9243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9023074" y="5120366"/>
            <a:ext cx="2330726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28" name="Текст 2">
            <a:extLst>
              <a:ext uri="{FF2B5EF4-FFF2-40B4-BE49-F238E27FC236}">
                <a16:creationId xmlns:a16="http://schemas.microsoft.com/office/drawing/2014/main" id="{0C6D44CB-DAE7-40C8-B7B5-3AC0F92E224A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838200" y="4464810"/>
            <a:ext cx="2330726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cap="all" spc="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30" name="Текст 2">
            <a:extLst>
              <a:ext uri="{FF2B5EF4-FFF2-40B4-BE49-F238E27FC236}">
                <a16:creationId xmlns:a16="http://schemas.microsoft.com/office/drawing/2014/main" id="{D388CB94-B0AB-4513-9265-432FA36890D7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298609" y="4464810"/>
            <a:ext cx="2330726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cap="all" spc="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35" name="Текст 2">
            <a:extLst>
              <a:ext uri="{FF2B5EF4-FFF2-40B4-BE49-F238E27FC236}">
                <a16:creationId xmlns:a16="http://schemas.microsoft.com/office/drawing/2014/main" id="{82DB4D40-3550-49E6-AF64-41E7E499F45D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9023074" y="4464454"/>
            <a:ext cx="2330726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cap="all" spc="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36" name="Текст 2">
            <a:extLst>
              <a:ext uri="{FF2B5EF4-FFF2-40B4-BE49-F238E27FC236}">
                <a16:creationId xmlns:a16="http://schemas.microsoft.com/office/drawing/2014/main" id="{F6056747-20EC-4D2B-8AD5-79902BC51847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3568700" y="4464453"/>
            <a:ext cx="2330726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cap="all" spc="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</p:spTree>
    <p:extLst>
      <p:ext uri="{BB962C8B-B14F-4D97-AF65-F5344CB8AC3E}">
        <p14:creationId xmlns:p14="http://schemas.microsoft.com/office/powerpoint/2010/main" val="141809749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 с рисунком 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Рисунок 16">
            <a:extLst>
              <a:ext uri="{FF2B5EF4-FFF2-40B4-BE49-F238E27FC236}">
                <a16:creationId xmlns:a16="http://schemas.microsoft.com/office/drawing/2014/main" id="{0E65E2A4-B306-4415-9D4B-9E9F98B043B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508046" cy="6858000"/>
          </a:xfrm>
          <a:custGeom>
            <a:avLst/>
            <a:gdLst>
              <a:gd name="connsiteX0" fmla="*/ 0 w 6508046"/>
              <a:gd name="connsiteY0" fmla="*/ 0 h 6858000"/>
              <a:gd name="connsiteX1" fmla="*/ 364331 w 6508046"/>
              <a:gd name="connsiteY1" fmla="*/ 0 h 6858000"/>
              <a:gd name="connsiteX2" fmla="*/ 1163270 w 6508046"/>
              <a:gd name="connsiteY2" fmla="*/ 2195274 h 6858000"/>
              <a:gd name="connsiteX3" fmla="*/ 1708696 w 6508046"/>
              <a:gd name="connsiteY3" fmla="*/ 4033986 h 6858000"/>
              <a:gd name="connsiteX4" fmla="*/ 1771025 w 6508046"/>
              <a:gd name="connsiteY4" fmla="*/ 4033986 h 6858000"/>
              <a:gd name="connsiteX5" fmla="*/ 2316450 w 6508046"/>
              <a:gd name="connsiteY5" fmla="*/ 2195274 h 6858000"/>
              <a:gd name="connsiteX6" fmla="*/ 3084403 w 6508046"/>
              <a:gd name="connsiteY6" fmla="*/ 0 h 6858000"/>
              <a:gd name="connsiteX7" fmla="*/ 6508046 w 6508046"/>
              <a:gd name="connsiteY7" fmla="*/ 0 h 6858000"/>
              <a:gd name="connsiteX8" fmla="*/ 6508046 w 6508046"/>
              <a:gd name="connsiteY8" fmla="*/ 6858000 h 6858000"/>
              <a:gd name="connsiteX9" fmla="*/ 4310896 w 6508046"/>
              <a:gd name="connsiteY9" fmla="*/ 6858000 h 6858000"/>
              <a:gd name="connsiteX10" fmla="*/ 4310896 w 6508046"/>
              <a:gd name="connsiteY10" fmla="*/ 4407962 h 6858000"/>
              <a:gd name="connsiteX11" fmla="*/ 4638169 w 6508046"/>
              <a:gd name="connsiteY11" fmla="*/ 683746 h 6858000"/>
              <a:gd name="connsiteX12" fmla="*/ 4575840 w 6508046"/>
              <a:gd name="connsiteY12" fmla="*/ 683746 h 6858000"/>
              <a:gd name="connsiteX13" fmla="*/ 3734395 w 6508046"/>
              <a:gd name="connsiteY13" fmla="*/ 3332738 h 6858000"/>
              <a:gd name="connsiteX14" fmla="*/ 2441823 w 6508046"/>
              <a:gd name="connsiteY14" fmla="*/ 6858000 h 6858000"/>
              <a:gd name="connsiteX15" fmla="*/ 914221 w 6508046"/>
              <a:gd name="connsiteY15" fmla="*/ 6858000 h 6858000"/>
              <a:gd name="connsiteX16" fmla="*/ 0 w 6508046"/>
              <a:gd name="connsiteY16" fmla="*/ 433616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508046" h="6858000">
                <a:moveTo>
                  <a:pt x="0" y="0"/>
                </a:moveTo>
                <a:lnTo>
                  <a:pt x="364331" y="0"/>
                </a:lnTo>
                <a:lnTo>
                  <a:pt x="1163270" y="2195274"/>
                </a:lnTo>
                <a:cubicBezTo>
                  <a:pt x="1350258" y="2787402"/>
                  <a:pt x="1521708" y="3395157"/>
                  <a:pt x="1708696" y="4033986"/>
                </a:cubicBezTo>
                <a:lnTo>
                  <a:pt x="1771025" y="4033986"/>
                </a:lnTo>
                <a:cubicBezTo>
                  <a:pt x="1958013" y="3395067"/>
                  <a:pt x="2113925" y="2787313"/>
                  <a:pt x="2316450" y="2195274"/>
                </a:cubicBezTo>
                <a:lnTo>
                  <a:pt x="3084403" y="0"/>
                </a:lnTo>
                <a:lnTo>
                  <a:pt x="6508046" y="0"/>
                </a:lnTo>
                <a:lnTo>
                  <a:pt x="6508046" y="6858000"/>
                </a:lnTo>
                <a:lnTo>
                  <a:pt x="4310896" y="6858000"/>
                </a:lnTo>
                <a:lnTo>
                  <a:pt x="4310896" y="4407962"/>
                </a:lnTo>
                <a:cubicBezTo>
                  <a:pt x="4310896" y="3410694"/>
                  <a:pt x="4513511" y="1681014"/>
                  <a:pt x="4638169" y="683746"/>
                </a:cubicBezTo>
                <a:lnTo>
                  <a:pt x="4575840" y="683746"/>
                </a:lnTo>
                <a:lnTo>
                  <a:pt x="3734395" y="3332738"/>
                </a:lnTo>
                <a:lnTo>
                  <a:pt x="2441823" y="6858000"/>
                </a:lnTo>
                <a:lnTo>
                  <a:pt x="914221" y="6858000"/>
                </a:lnTo>
                <a:lnTo>
                  <a:pt x="0" y="4336167"/>
                </a:lnTo>
                <a:close/>
              </a:path>
            </a:pathLst>
          </a:custGeom>
        </p:spPr>
        <p:txBody>
          <a:bodyPr wrap="square" rtlCol="0">
            <a:noAutofit/>
          </a:bodyPr>
          <a:lstStyle/>
          <a:p>
            <a:pPr rtl="0"/>
            <a:endParaRPr lang="ru-RU" noProof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772EF9B-97B0-4909-B1C8-B680035F9DC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260771" y="4136571"/>
            <a:ext cx="3907972" cy="1883230"/>
          </a:xfrm>
        </p:spPr>
        <p:txBody>
          <a:bodyPr lIns="0" rtlCol="0">
            <a:normAutofit/>
          </a:bodyPr>
          <a:lstStyle>
            <a:lvl1pPr marL="0" indent="0">
              <a:lnSpc>
                <a:spcPct val="150000"/>
              </a:lnSpc>
              <a:buNone/>
              <a:defRPr sz="1200"/>
            </a:lvl1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41881D0-A955-463B-814E-4977DB443F8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643743" cy="365125"/>
          </a:xfrm>
        </p:spPr>
        <p:txBody>
          <a:bodyPr rtlCol="0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ru-RU" noProof="0"/>
              <a:t>07.01.20ГГ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60B6947-085B-4130-82A4-5D464A42F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32514" y="6356350"/>
            <a:ext cx="2175532" cy="365125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BD21287-635C-42C2-8343-AB4B83FB3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FF96520-E4CE-4EAD-8ABF-1D2297D6B3AA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7CA22921-D059-426E-8623-0C4322D58F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60771" y="3363686"/>
            <a:ext cx="3907972" cy="555171"/>
          </a:xfrm>
        </p:spPr>
        <p:txBody>
          <a:bodyPr lIns="0" rtlCol="0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ru-RU" noProof="0"/>
              <a:t>Щелкните, чтобы изменить</a:t>
            </a:r>
          </a:p>
        </p:txBody>
      </p: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178A5C12-53C3-4CC4-AA3B-D3292948C778}"/>
              </a:ext>
            </a:extLst>
          </p:cNvPr>
          <p:cNvCxnSpPr>
            <a:cxnSpLocks/>
          </p:cNvCxnSpPr>
          <p:nvPr userDrawn="1"/>
        </p:nvCxnSpPr>
        <p:spPr>
          <a:xfrm>
            <a:off x="7271657" y="0"/>
            <a:ext cx="0" cy="31242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736293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ключ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Рисунок 45">
            <a:extLst>
              <a:ext uri="{FF2B5EF4-FFF2-40B4-BE49-F238E27FC236}">
                <a16:creationId xmlns:a16="http://schemas.microsoft.com/office/drawing/2014/main" id="{D230F83A-5E75-4047-ADC0-05151570D70A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426578" y="0"/>
            <a:ext cx="5765422" cy="6858000"/>
          </a:xfrm>
          <a:custGeom>
            <a:avLst/>
            <a:gdLst>
              <a:gd name="connsiteX0" fmla="*/ 4105955 w 5765422"/>
              <a:gd name="connsiteY0" fmla="*/ 0 h 6858000"/>
              <a:gd name="connsiteX1" fmla="*/ 5765422 w 5765422"/>
              <a:gd name="connsiteY1" fmla="*/ 0 h 6858000"/>
              <a:gd name="connsiteX2" fmla="*/ 5765422 w 5765422"/>
              <a:gd name="connsiteY2" fmla="*/ 6858000 h 6858000"/>
              <a:gd name="connsiteX3" fmla="*/ 0 w 576542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65422" h="6858000">
                <a:moveTo>
                  <a:pt x="4105955" y="0"/>
                </a:moveTo>
                <a:lnTo>
                  <a:pt x="5765422" y="0"/>
                </a:lnTo>
                <a:lnTo>
                  <a:pt x="5765422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marL="0" indent="0" algn="r">
              <a:buNone/>
              <a:defRPr/>
            </a:lvl1pPr>
          </a:lstStyle>
          <a:p>
            <a:pPr rtl="0"/>
            <a:endParaRPr lang="ru-RU" noProof="0"/>
          </a:p>
        </p:txBody>
      </p:sp>
      <p:sp>
        <p:nvSpPr>
          <p:cNvPr id="30" name="Рисунок 29">
            <a:extLst>
              <a:ext uri="{FF2B5EF4-FFF2-40B4-BE49-F238E27FC236}">
                <a16:creationId xmlns:a16="http://schemas.microsoft.com/office/drawing/2014/main" id="{96FD6FB9-CD68-47AB-A03D-06B72104AF11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-11657" y="-16298"/>
            <a:ext cx="5555640" cy="6874299"/>
          </a:xfrm>
          <a:custGeom>
            <a:avLst/>
            <a:gdLst>
              <a:gd name="connsiteX0" fmla="*/ 0 w 5555640"/>
              <a:gd name="connsiteY0" fmla="*/ 0 h 6874299"/>
              <a:gd name="connsiteX1" fmla="*/ 5555640 w 5555640"/>
              <a:gd name="connsiteY1" fmla="*/ 8960 h 6874299"/>
              <a:gd name="connsiteX2" fmla="*/ 1445237 w 5555640"/>
              <a:gd name="connsiteY2" fmla="*/ 6874299 h 6874299"/>
              <a:gd name="connsiteX3" fmla="*/ 0 w 5555640"/>
              <a:gd name="connsiteY3" fmla="*/ 6874299 h 68742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55640" h="6874299">
                <a:moveTo>
                  <a:pt x="0" y="0"/>
                </a:moveTo>
                <a:lnTo>
                  <a:pt x="5555640" y="8960"/>
                </a:lnTo>
                <a:lnTo>
                  <a:pt x="1445237" y="6874299"/>
                </a:lnTo>
                <a:lnTo>
                  <a:pt x="0" y="6874299"/>
                </a:lnTo>
                <a:close/>
              </a:path>
            </a:pathLst>
          </a:custGeom>
        </p:spPr>
        <p:txBody>
          <a:bodyPr wrap="square" rtlCol="0">
            <a:noAutofit/>
          </a:bodyPr>
          <a:lstStyle/>
          <a:p>
            <a:pPr rtl="0"/>
            <a:endParaRPr lang="ru-RU" noProof="0"/>
          </a:p>
        </p:txBody>
      </p:sp>
      <p:sp>
        <p:nvSpPr>
          <p:cNvPr id="17" name="Текст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61307" y="4277953"/>
            <a:ext cx="2310968" cy="470424"/>
          </a:xfrm>
        </p:spPr>
        <p:txBody>
          <a:bodyPr lIns="0" rtlCol="0">
            <a:normAutofit/>
          </a:bodyPr>
          <a:lstStyle>
            <a:lvl1pPr marL="0" indent="0" algn="l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ru-RU" noProof="0"/>
              <a:t>07.01.20ГГ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 rtlCol="0"/>
          <a:lstStyle/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fld id="{B5CEABB6-07DC-46E8-9B57-56EC44A396E5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21" name="Текст 18">
            <a:extLst>
              <a:ext uri="{FF2B5EF4-FFF2-40B4-BE49-F238E27FC236}">
                <a16:creationId xmlns:a16="http://schemas.microsoft.com/office/drawing/2014/main" id="{D9C3D27C-5291-4A1A-83AC-B52D25F43D5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156823" y="4752561"/>
            <a:ext cx="2310968" cy="470424"/>
          </a:xfrm>
        </p:spPr>
        <p:txBody>
          <a:bodyPr lIns="0" rtlCol="0">
            <a:normAutofit/>
          </a:bodyPr>
          <a:lstStyle>
            <a:lvl1pPr marL="0" indent="0" algn="l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25" name="Текст 18">
            <a:extLst>
              <a:ext uri="{FF2B5EF4-FFF2-40B4-BE49-F238E27FC236}">
                <a16:creationId xmlns:a16="http://schemas.microsoft.com/office/drawing/2014/main" id="{2B757B2D-A738-401D-A78C-05475608F20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869713" y="5217644"/>
            <a:ext cx="2310968" cy="470424"/>
          </a:xfrm>
        </p:spPr>
        <p:txBody>
          <a:bodyPr lIns="0" rtlCol="0">
            <a:normAutofit/>
          </a:bodyPr>
          <a:lstStyle>
            <a:lvl1pPr marL="0" indent="0" algn="l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47" name="Текст 18">
            <a:extLst>
              <a:ext uri="{FF2B5EF4-FFF2-40B4-BE49-F238E27FC236}">
                <a16:creationId xmlns:a16="http://schemas.microsoft.com/office/drawing/2014/main" id="{AD14F11B-0FDD-41EF-8278-550F37093B1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580046" y="5673201"/>
            <a:ext cx="2310968" cy="470424"/>
          </a:xfrm>
        </p:spPr>
        <p:txBody>
          <a:bodyPr lIns="0" rtlCol="0">
            <a:normAutofit/>
          </a:bodyPr>
          <a:lstStyle>
            <a:lvl1pPr marL="0" indent="0" algn="l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9EB2270B-D707-4103-98F1-E697CEBA71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98571" y="3363686"/>
            <a:ext cx="3907972" cy="555171"/>
          </a:xfrm>
        </p:spPr>
        <p:txBody>
          <a:bodyPr lIns="0" rtlCol="0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ru-RU" noProof="0"/>
              <a:t>Щелкните, чтобы изменить</a:t>
            </a:r>
          </a:p>
        </p:txBody>
      </p:sp>
    </p:spTree>
    <p:extLst>
      <p:ext uri="{BB962C8B-B14F-4D97-AF65-F5344CB8AC3E}">
        <p14:creationId xmlns:p14="http://schemas.microsoft.com/office/powerpoint/2010/main" val="11242053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 с рисунком 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Рисунок 10">
            <a:extLst>
              <a:ext uri="{FF2B5EF4-FFF2-40B4-BE49-F238E27FC236}">
                <a16:creationId xmlns:a16="http://schemas.microsoft.com/office/drawing/2014/main" id="{3583479E-F517-4F8A-9382-5B73D75104D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16886" y="0"/>
            <a:ext cx="6175114" cy="6858000"/>
          </a:xfrm>
          <a:custGeom>
            <a:avLst/>
            <a:gdLst>
              <a:gd name="connsiteX0" fmla="*/ 1341004 w 6175114"/>
              <a:gd name="connsiteY0" fmla="*/ 0 h 6858000"/>
              <a:gd name="connsiteX1" fmla="*/ 6175114 w 6175114"/>
              <a:gd name="connsiteY1" fmla="*/ 0 h 6858000"/>
              <a:gd name="connsiteX2" fmla="*/ 6175114 w 6175114"/>
              <a:gd name="connsiteY2" fmla="*/ 1753853 h 6858000"/>
              <a:gd name="connsiteX3" fmla="*/ 5820369 w 6175114"/>
              <a:gd name="connsiteY3" fmla="*/ 2196189 h 6858000"/>
              <a:gd name="connsiteX4" fmla="*/ 3753019 w 6175114"/>
              <a:gd name="connsiteY4" fmla="*/ 1432910 h 6858000"/>
              <a:gd name="connsiteX5" fmla="*/ 2496678 w 6175114"/>
              <a:gd name="connsiteY5" fmla="*/ 2275742 h 6858000"/>
              <a:gd name="connsiteX6" fmla="*/ 4071059 w 6175114"/>
              <a:gd name="connsiteY6" fmla="*/ 3452528 h 6858000"/>
              <a:gd name="connsiteX7" fmla="*/ 5359131 w 6175114"/>
              <a:gd name="connsiteY7" fmla="*/ 3977321 h 6858000"/>
              <a:gd name="connsiteX8" fmla="*/ 6026758 w 6175114"/>
              <a:gd name="connsiteY8" fmla="*/ 4302039 h 6858000"/>
              <a:gd name="connsiteX9" fmla="*/ 6175114 w 6175114"/>
              <a:gd name="connsiteY9" fmla="*/ 4397461 h 6858000"/>
              <a:gd name="connsiteX10" fmla="*/ 6175114 w 6175114"/>
              <a:gd name="connsiteY10" fmla="*/ 6858000 h 6858000"/>
              <a:gd name="connsiteX11" fmla="*/ 4869473 w 6175114"/>
              <a:gd name="connsiteY11" fmla="*/ 6858000 h 6858000"/>
              <a:gd name="connsiteX12" fmla="*/ 4856472 w 6175114"/>
              <a:gd name="connsiteY12" fmla="*/ 6790487 h 6858000"/>
              <a:gd name="connsiteX13" fmla="*/ 3419067 w 6175114"/>
              <a:gd name="connsiteY13" fmla="*/ 5837920 h 6858000"/>
              <a:gd name="connsiteX14" fmla="*/ 2099173 w 6175114"/>
              <a:gd name="connsiteY14" fmla="*/ 5265482 h 6858000"/>
              <a:gd name="connsiteX15" fmla="*/ 0 w 6175114"/>
              <a:gd name="connsiteY15" fmla="*/ 2434764 h 6858000"/>
              <a:gd name="connsiteX16" fmla="*/ 1315163 w 6175114"/>
              <a:gd name="connsiteY16" fmla="*/ 1627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175114" h="6858000">
                <a:moveTo>
                  <a:pt x="1341004" y="0"/>
                </a:moveTo>
                <a:lnTo>
                  <a:pt x="6175114" y="0"/>
                </a:lnTo>
                <a:lnTo>
                  <a:pt x="6175114" y="1753853"/>
                </a:lnTo>
                <a:lnTo>
                  <a:pt x="5820369" y="2196189"/>
                </a:lnTo>
                <a:cubicBezTo>
                  <a:pt x="5120645" y="1703218"/>
                  <a:pt x="4405009" y="1432910"/>
                  <a:pt x="3753019" y="1432910"/>
                </a:cubicBezTo>
                <a:cubicBezTo>
                  <a:pt x="2989739" y="1432910"/>
                  <a:pt x="2496678" y="1735039"/>
                  <a:pt x="2496678" y="2275742"/>
                </a:cubicBezTo>
                <a:cubicBezTo>
                  <a:pt x="2496678" y="2880092"/>
                  <a:pt x="3148671" y="3086756"/>
                  <a:pt x="4071059" y="3452528"/>
                </a:cubicBezTo>
                <a:lnTo>
                  <a:pt x="5359131" y="3977321"/>
                </a:lnTo>
                <a:cubicBezTo>
                  <a:pt x="5600645" y="4072737"/>
                  <a:pt x="5823711" y="4180452"/>
                  <a:pt x="6026758" y="4302039"/>
                </a:cubicBezTo>
                <a:lnTo>
                  <a:pt x="6175114" y="4397461"/>
                </a:lnTo>
                <a:lnTo>
                  <a:pt x="6175114" y="6858000"/>
                </a:lnTo>
                <a:lnTo>
                  <a:pt x="4869473" y="6858000"/>
                </a:lnTo>
                <a:lnTo>
                  <a:pt x="4856472" y="6790487"/>
                </a:lnTo>
                <a:cubicBezTo>
                  <a:pt x="4737539" y="6344090"/>
                  <a:pt x="4212235" y="6157971"/>
                  <a:pt x="3419067" y="5837920"/>
                </a:cubicBezTo>
                <a:lnTo>
                  <a:pt x="2099173" y="5265482"/>
                </a:lnTo>
                <a:cubicBezTo>
                  <a:pt x="1001854" y="4836066"/>
                  <a:pt x="0" y="3929589"/>
                  <a:pt x="0" y="2434764"/>
                </a:cubicBezTo>
                <a:cubicBezTo>
                  <a:pt x="0" y="1459726"/>
                  <a:pt x="493110" y="590353"/>
                  <a:pt x="1315163" y="16279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marL="0" indent="0" algn="ctr">
              <a:buNone/>
              <a:defRPr/>
            </a:lvl1pPr>
          </a:lstStyle>
          <a:p>
            <a:pPr rtl="0"/>
            <a:endParaRPr lang="ru-RU" noProof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83917A6-AC6D-490C-947C-C8BDB0A54B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9456" y="3257550"/>
            <a:ext cx="4203247" cy="743744"/>
          </a:xfrm>
        </p:spPr>
        <p:txBody>
          <a:bodyPr lIns="0" rtlCol="0" anchor="t">
            <a:noAutofit/>
          </a:bodyPr>
          <a:lstStyle>
            <a:lvl1pPr>
              <a:defRPr sz="2800" cap="all" baseline="0">
                <a:solidFill>
                  <a:schemeClr val="accent1"/>
                </a:solidFill>
              </a:defRPr>
            </a:lvl1pPr>
          </a:lstStyle>
          <a:p>
            <a:pPr rtl="0"/>
            <a:r>
              <a:rPr lang="ru-RU" noProof="0"/>
              <a:t>Щелкните, чтобы изменить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772EF9B-97B0-4909-B1C8-B680035F9DC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099456" y="4238625"/>
            <a:ext cx="4203247" cy="1800225"/>
          </a:xfrm>
        </p:spPr>
        <p:txBody>
          <a:bodyPr lIns="0" rtlCol="0">
            <a:normAutofit/>
          </a:bodyPr>
          <a:lstStyle>
            <a:lvl1pPr marL="0" indent="0">
              <a:lnSpc>
                <a:spcPct val="150000"/>
              </a:lnSpc>
              <a:buNone/>
              <a:defRPr sz="1200"/>
            </a:lvl1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41881D0-A955-463B-814E-4977DB443F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/>
              <a:t>07.01.20ГГ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60B6947-085B-4130-82A4-5D464A42F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BD21287-635C-42C2-8343-AB4B83FB3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fld id="{9FF96520-E4CE-4EAD-8ABF-1D2297D6B3AA}" type="slidenum">
              <a:rPr lang="ru-RU" noProof="0" smtClean="0"/>
              <a:pPr/>
              <a:t>‹#›</a:t>
            </a:fld>
            <a:endParaRPr lang="ru-RU" noProof="0"/>
          </a:p>
        </p:txBody>
      </p: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6BF3408D-E369-4A9E-ABF8-0D643DDD2F9A}"/>
              </a:ext>
            </a:extLst>
          </p:cNvPr>
          <p:cNvCxnSpPr>
            <a:cxnSpLocks/>
          </p:cNvCxnSpPr>
          <p:nvPr userDrawn="1"/>
        </p:nvCxnSpPr>
        <p:spPr>
          <a:xfrm>
            <a:off x="1121228" y="0"/>
            <a:ext cx="0" cy="30480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9788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Шесть объекто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Текст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34186" y="2903538"/>
            <a:ext cx="3104198" cy="345475"/>
          </a:xfrm>
        </p:spPr>
        <p:txBody>
          <a:bodyPr lIns="0" rtlCol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ru-RU" noProof="0"/>
              <a:t>Подзаголовок слайда</a:t>
            </a:r>
          </a:p>
        </p:txBody>
      </p:sp>
      <p:sp>
        <p:nvSpPr>
          <p:cNvPr id="17" name="Текст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34141" y="3249013"/>
            <a:ext cx="3103493" cy="866401"/>
          </a:xfrm>
        </p:spPr>
        <p:txBody>
          <a:bodyPr lIns="0" rtlCol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31" name="Текст 15">
            <a:extLst>
              <a:ext uri="{FF2B5EF4-FFF2-40B4-BE49-F238E27FC236}">
                <a16:creationId xmlns:a16="http://schemas.microsoft.com/office/drawing/2014/main" id="{87DD41A9-B6B3-48D9-A3A6-831B39C9158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641894" y="2903538"/>
            <a:ext cx="3104198" cy="320381"/>
          </a:xfrm>
        </p:spPr>
        <p:txBody>
          <a:bodyPr lIns="0" rtlCol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ru-RU" noProof="0"/>
              <a:t>Подзаголовок слайда</a:t>
            </a:r>
          </a:p>
        </p:txBody>
      </p:sp>
      <p:sp>
        <p:nvSpPr>
          <p:cNvPr id="32" name="Текст 18">
            <a:extLst>
              <a:ext uri="{FF2B5EF4-FFF2-40B4-BE49-F238E27FC236}">
                <a16:creationId xmlns:a16="http://schemas.microsoft.com/office/drawing/2014/main" id="{FB791E68-EDF5-4CC2-8774-A27AEF1D25E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42223" y="3249013"/>
            <a:ext cx="3103493" cy="866401"/>
          </a:xfrm>
        </p:spPr>
        <p:txBody>
          <a:bodyPr lIns="0" rtlCol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33" name="Текст 15">
            <a:extLst>
              <a:ext uri="{FF2B5EF4-FFF2-40B4-BE49-F238E27FC236}">
                <a16:creationId xmlns:a16="http://schemas.microsoft.com/office/drawing/2014/main" id="{AA224F82-7E0C-4EBF-97D3-132481DBCDA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49601" y="2903538"/>
            <a:ext cx="3104198" cy="320381"/>
          </a:xfrm>
        </p:spPr>
        <p:txBody>
          <a:bodyPr lIns="0" rtlCol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ru-RU" noProof="0"/>
              <a:t>Подзаголовок слайда</a:t>
            </a:r>
          </a:p>
        </p:txBody>
      </p:sp>
      <p:sp>
        <p:nvSpPr>
          <p:cNvPr id="34" name="Текст 18">
            <a:extLst>
              <a:ext uri="{FF2B5EF4-FFF2-40B4-BE49-F238E27FC236}">
                <a16:creationId xmlns:a16="http://schemas.microsoft.com/office/drawing/2014/main" id="{699D24C6-4AFB-4222-8E0C-4D11CD9C0FF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250305" y="3249013"/>
            <a:ext cx="3103493" cy="866401"/>
          </a:xfrm>
        </p:spPr>
        <p:txBody>
          <a:bodyPr lIns="0" rtlCol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DD6B45A-9FA0-4D2A-8BEF-4709BD5C1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1110286"/>
            <a:ext cx="10515600" cy="924808"/>
          </a:xfrm>
        </p:spPr>
        <p:txBody>
          <a:bodyPr lIns="0" rtlCol="0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 rtlCol="0"/>
          <a:lstStyle/>
          <a:p>
            <a:pPr rtl="0"/>
            <a:r>
              <a:rPr lang="ru-RU" noProof="0"/>
              <a:t>07.01.20ГГ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 rtlCol="0"/>
          <a:lstStyle/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12" name="Текст 15">
            <a:extLst>
              <a:ext uri="{FF2B5EF4-FFF2-40B4-BE49-F238E27FC236}">
                <a16:creationId xmlns:a16="http://schemas.microsoft.com/office/drawing/2014/main" id="{6CB12E29-CEAA-4595-B65C-5BE0B527CD4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33811" y="4551950"/>
            <a:ext cx="3104198" cy="320381"/>
          </a:xfrm>
        </p:spPr>
        <p:txBody>
          <a:bodyPr lIns="0" rtlCol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ru-RU" noProof="0"/>
              <a:t>Подзаголовок слайда</a:t>
            </a:r>
          </a:p>
        </p:txBody>
      </p:sp>
      <p:sp>
        <p:nvSpPr>
          <p:cNvPr id="13" name="Текст 18">
            <a:extLst>
              <a:ext uri="{FF2B5EF4-FFF2-40B4-BE49-F238E27FC236}">
                <a16:creationId xmlns:a16="http://schemas.microsoft.com/office/drawing/2014/main" id="{9A5A9E4A-8FA1-4B1A-86F3-162A0ED25FF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033766" y="4897425"/>
            <a:ext cx="3103493" cy="866401"/>
          </a:xfrm>
        </p:spPr>
        <p:txBody>
          <a:bodyPr lIns="0" rtlCol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14" name="Текст 15">
            <a:extLst>
              <a:ext uri="{FF2B5EF4-FFF2-40B4-BE49-F238E27FC236}">
                <a16:creationId xmlns:a16="http://schemas.microsoft.com/office/drawing/2014/main" id="{1656AF90-4012-4B9E-81A7-2796EE40AEA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41519" y="4551950"/>
            <a:ext cx="3104198" cy="320381"/>
          </a:xfrm>
        </p:spPr>
        <p:txBody>
          <a:bodyPr lIns="0" rtlCol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ru-RU" noProof="0"/>
              <a:t>Подзаголовок слайда</a:t>
            </a:r>
          </a:p>
        </p:txBody>
      </p:sp>
      <p:sp>
        <p:nvSpPr>
          <p:cNvPr id="16" name="Текст 18">
            <a:extLst>
              <a:ext uri="{FF2B5EF4-FFF2-40B4-BE49-F238E27FC236}">
                <a16:creationId xmlns:a16="http://schemas.microsoft.com/office/drawing/2014/main" id="{E34BCA93-D058-4D61-BAE5-2671E157237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641848" y="4897425"/>
            <a:ext cx="3103493" cy="866401"/>
          </a:xfrm>
        </p:spPr>
        <p:txBody>
          <a:bodyPr lIns="0" rtlCol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18" name="Текст 15">
            <a:extLst>
              <a:ext uri="{FF2B5EF4-FFF2-40B4-BE49-F238E27FC236}">
                <a16:creationId xmlns:a16="http://schemas.microsoft.com/office/drawing/2014/main" id="{0BE8C5BE-9959-40C7-83C2-546EBFBC141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49226" y="4551950"/>
            <a:ext cx="3104198" cy="320381"/>
          </a:xfrm>
        </p:spPr>
        <p:txBody>
          <a:bodyPr lIns="0" rtlCol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ru-RU" noProof="0"/>
              <a:t>Подзаголовок слайда</a:t>
            </a:r>
          </a:p>
        </p:txBody>
      </p:sp>
      <p:sp>
        <p:nvSpPr>
          <p:cNvPr id="19" name="Текст 18">
            <a:extLst>
              <a:ext uri="{FF2B5EF4-FFF2-40B4-BE49-F238E27FC236}">
                <a16:creationId xmlns:a16="http://schemas.microsoft.com/office/drawing/2014/main" id="{5FC20880-2D17-4854-A424-DED10A8A8D3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249930" y="4897425"/>
            <a:ext cx="3103493" cy="866401"/>
          </a:xfrm>
        </p:spPr>
        <p:txBody>
          <a:bodyPr lIns="0" rtlCol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F87A579D-F737-4350-8205-BCA37BAFE1AB}"/>
              </a:ext>
            </a:extLst>
          </p:cNvPr>
          <p:cNvCxnSpPr>
            <a:cxnSpLocks/>
          </p:cNvCxnSpPr>
          <p:nvPr userDrawn="1"/>
        </p:nvCxnSpPr>
        <p:spPr>
          <a:xfrm>
            <a:off x="1121228" y="0"/>
            <a:ext cx="0" cy="111028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30037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имое с 1 столбцо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Текст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450921" y="2145859"/>
            <a:ext cx="5042568" cy="345473"/>
          </a:xfrm>
        </p:spPr>
        <p:txBody>
          <a:bodyPr lIns="0" rtlCol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ru-RU" noProof="0"/>
              <a:t>Подзаголовок слайда</a:t>
            </a:r>
          </a:p>
        </p:txBody>
      </p:sp>
      <p:sp>
        <p:nvSpPr>
          <p:cNvPr id="17" name="Текст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50922" y="2491335"/>
            <a:ext cx="5041422" cy="540104"/>
          </a:xfrm>
        </p:spPr>
        <p:txBody>
          <a:bodyPr lIns="0" rtlCol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DD6B45A-9FA0-4D2A-8BEF-4709BD5C14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34142" y="419184"/>
            <a:ext cx="2362200" cy="1110286"/>
          </a:xfrm>
        </p:spPr>
        <p:txBody>
          <a:bodyPr lIns="0" rtlCol="0" anchor="b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ru-RU" noProof="0"/>
              <a:t>Щелкните, чтобы изменить 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 rtlCol="0"/>
          <a:lstStyle/>
          <a:p>
            <a:pPr rtl="0"/>
            <a:r>
              <a:rPr lang="ru-RU" noProof="0"/>
              <a:t>07.01.20ГГ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 rtlCol="0"/>
          <a:lstStyle/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20" name="Текст 15">
            <a:extLst>
              <a:ext uri="{FF2B5EF4-FFF2-40B4-BE49-F238E27FC236}">
                <a16:creationId xmlns:a16="http://schemas.microsoft.com/office/drawing/2014/main" id="{E6C37A20-957D-4B0B-AC33-7DD21D99A65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450921" y="3198051"/>
            <a:ext cx="5042568" cy="320381"/>
          </a:xfrm>
        </p:spPr>
        <p:txBody>
          <a:bodyPr lIns="0" rtlCol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ru-RU" noProof="0"/>
              <a:t>Подзаголовок слайда</a:t>
            </a:r>
          </a:p>
        </p:txBody>
      </p:sp>
      <p:sp>
        <p:nvSpPr>
          <p:cNvPr id="21" name="Текст 18">
            <a:extLst>
              <a:ext uri="{FF2B5EF4-FFF2-40B4-BE49-F238E27FC236}">
                <a16:creationId xmlns:a16="http://schemas.microsoft.com/office/drawing/2014/main" id="{D9C3D27C-5291-4A1A-83AC-B52D25F43D5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450922" y="3543527"/>
            <a:ext cx="5041422" cy="540104"/>
          </a:xfrm>
        </p:spPr>
        <p:txBody>
          <a:bodyPr lIns="0" rtlCol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24" name="Текст 15">
            <a:extLst>
              <a:ext uri="{FF2B5EF4-FFF2-40B4-BE49-F238E27FC236}">
                <a16:creationId xmlns:a16="http://schemas.microsoft.com/office/drawing/2014/main" id="{BD09685A-53BF-4E9B-BD7F-C77B60165D2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450921" y="5302434"/>
            <a:ext cx="5042568" cy="320381"/>
          </a:xfrm>
        </p:spPr>
        <p:txBody>
          <a:bodyPr lIns="0" rtlCol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ru-RU" noProof="0"/>
              <a:t>Подзаголовок слайда</a:t>
            </a:r>
          </a:p>
        </p:txBody>
      </p:sp>
      <p:sp>
        <p:nvSpPr>
          <p:cNvPr id="25" name="Текст 18">
            <a:extLst>
              <a:ext uri="{FF2B5EF4-FFF2-40B4-BE49-F238E27FC236}">
                <a16:creationId xmlns:a16="http://schemas.microsoft.com/office/drawing/2014/main" id="{2B757B2D-A738-401D-A78C-05475608F20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450922" y="5647910"/>
            <a:ext cx="5041422" cy="540104"/>
          </a:xfrm>
        </p:spPr>
        <p:txBody>
          <a:bodyPr lIns="0" rtlCol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28" name="Текст 15">
            <a:extLst>
              <a:ext uri="{FF2B5EF4-FFF2-40B4-BE49-F238E27FC236}">
                <a16:creationId xmlns:a16="http://schemas.microsoft.com/office/drawing/2014/main" id="{AE158F00-CB9F-4C14-B6F0-47E4F701912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450921" y="4250243"/>
            <a:ext cx="5042568" cy="320381"/>
          </a:xfrm>
        </p:spPr>
        <p:txBody>
          <a:bodyPr lIns="0" rtlCol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ru-RU" noProof="0"/>
              <a:t>Подзаголовок слайда</a:t>
            </a:r>
          </a:p>
        </p:txBody>
      </p:sp>
      <p:sp>
        <p:nvSpPr>
          <p:cNvPr id="29" name="Текст 18">
            <a:extLst>
              <a:ext uri="{FF2B5EF4-FFF2-40B4-BE49-F238E27FC236}">
                <a16:creationId xmlns:a16="http://schemas.microsoft.com/office/drawing/2014/main" id="{07878182-5985-41C8-B69F-9DB9EC1313F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450922" y="4595719"/>
            <a:ext cx="5041422" cy="540104"/>
          </a:xfrm>
        </p:spPr>
        <p:txBody>
          <a:bodyPr lIns="0" rtlCol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CF8873A5-9160-4B79-B9CB-CBE583030B0E}"/>
              </a:ext>
            </a:extLst>
          </p:cNvPr>
          <p:cNvCxnSpPr>
            <a:cxnSpLocks/>
          </p:cNvCxnSpPr>
          <p:nvPr userDrawn="1"/>
        </p:nvCxnSpPr>
        <p:spPr>
          <a:xfrm>
            <a:off x="3766456" y="-16561"/>
            <a:ext cx="0" cy="6874561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Прямая соединительная линия 35">
            <a:extLst>
              <a:ext uri="{FF2B5EF4-FFF2-40B4-BE49-F238E27FC236}">
                <a16:creationId xmlns:a16="http://schemas.microsoft.com/office/drawing/2014/main" id="{E4D9D5EA-266D-4541-BA3F-22BC31AAB6AA}"/>
              </a:ext>
            </a:extLst>
          </p:cNvPr>
          <p:cNvCxnSpPr/>
          <p:nvPr userDrawn="1"/>
        </p:nvCxnSpPr>
        <p:spPr>
          <a:xfrm>
            <a:off x="-1" y="1676400"/>
            <a:ext cx="12191999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48805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, изображение и объект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Рисунок 30">
            <a:extLst>
              <a:ext uri="{FF2B5EF4-FFF2-40B4-BE49-F238E27FC236}">
                <a16:creationId xmlns:a16="http://schemas.microsoft.com/office/drawing/2014/main" id="{A2B5F8DD-B338-48F8-9DF4-E1A31DFCB5B4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2" y="0"/>
            <a:ext cx="6694955" cy="6858000"/>
          </a:xfrm>
          <a:custGeom>
            <a:avLst/>
            <a:gdLst>
              <a:gd name="connsiteX0" fmla="*/ 0 w 6694955"/>
              <a:gd name="connsiteY0" fmla="*/ 0 h 6858000"/>
              <a:gd name="connsiteX1" fmla="*/ 6694955 w 6694955"/>
              <a:gd name="connsiteY1" fmla="*/ 0 h 6858000"/>
              <a:gd name="connsiteX2" fmla="*/ 2589160 w 6694955"/>
              <a:gd name="connsiteY2" fmla="*/ 6857732 h 6858000"/>
              <a:gd name="connsiteX3" fmla="*/ 0 w 669495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94955" h="6858000">
                <a:moveTo>
                  <a:pt x="0" y="0"/>
                </a:moveTo>
                <a:lnTo>
                  <a:pt x="6694955" y="0"/>
                </a:lnTo>
                <a:lnTo>
                  <a:pt x="2589160" y="6857732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 rtlCol="0">
            <a:noAutofit/>
          </a:bodyPr>
          <a:lstStyle/>
          <a:p>
            <a:pPr rtl="0"/>
            <a:endParaRPr lang="ru-RU" noProof="0"/>
          </a:p>
        </p:txBody>
      </p:sp>
      <p:sp>
        <p:nvSpPr>
          <p:cNvPr id="15" name="Текст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44768" y="2069658"/>
            <a:ext cx="5042568" cy="345476"/>
          </a:xfrm>
        </p:spPr>
        <p:txBody>
          <a:bodyPr lIns="0" rtlCol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ru-RU" noProof="0"/>
              <a:t>Подзаголовок слайда</a:t>
            </a:r>
          </a:p>
        </p:txBody>
      </p:sp>
      <p:sp>
        <p:nvSpPr>
          <p:cNvPr id="17" name="Текст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44768" y="2415134"/>
            <a:ext cx="5041422" cy="540104"/>
          </a:xfrm>
        </p:spPr>
        <p:txBody>
          <a:bodyPr lIns="0" rtlCol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DD6B45A-9FA0-4D2A-8BEF-4709BD5C14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71633" y="690928"/>
            <a:ext cx="4501910" cy="732282"/>
          </a:xfrm>
        </p:spPr>
        <p:txBody>
          <a:bodyPr lIns="0" rtlCol="0" anchor="b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ru-RU" noProof="0"/>
              <a:t>Щелкните, чтобы изменить 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ru-RU" noProof="0"/>
              <a:t>07.01.20ГГ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 rtlCol="0"/>
          <a:lstStyle/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20" name="Текст 15">
            <a:extLst>
              <a:ext uri="{FF2B5EF4-FFF2-40B4-BE49-F238E27FC236}">
                <a16:creationId xmlns:a16="http://schemas.microsoft.com/office/drawing/2014/main" id="{E6C37A20-957D-4B0B-AC33-7DD21D99A65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00006" y="3587638"/>
            <a:ext cx="5042568" cy="320381"/>
          </a:xfrm>
        </p:spPr>
        <p:txBody>
          <a:bodyPr lIns="0" rtlCol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ru-RU" noProof="0"/>
              <a:t>Подзаголовок слайда</a:t>
            </a:r>
          </a:p>
        </p:txBody>
      </p:sp>
      <p:sp>
        <p:nvSpPr>
          <p:cNvPr id="21" name="Текст 18">
            <a:extLst>
              <a:ext uri="{FF2B5EF4-FFF2-40B4-BE49-F238E27FC236}">
                <a16:creationId xmlns:a16="http://schemas.microsoft.com/office/drawing/2014/main" id="{D9C3D27C-5291-4A1A-83AC-B52D25F43D5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300007" y="3933114"/>
            <a:ext cx="5041422" cy="540104"/>
          </a:xfrm>
        </p:spPr>
        <p:txBody>
          <a:bodyPr lIns="0" rtlCol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24" name="Текст 15">
            <a:extLst>
              <a:ext uri="{FF2B5EF4-FFF2-40B4-BE49-F238E27FC236}">
                <a16:creationId xmlns:a16="http://schemas.microsoft.com/office/drawing/2014/main" id="{BD09685A-53BF-4E9B-BD7F-C77B60165D2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398264" y="5105618"/>
            <a:ext cx="5042568" cy="320381"/>
          </a:xfrm>
        </p:spPr>
        <p:txBody>
          <a:bodyPr lIns="0" rtlCol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ru-RU" noProof="0"/>
              <a:t>Подзаголовок слайда</a:t>
            </a:r>
          </a:p>
        </p:txBody>
      </p:sp>
      <p:sp>
        <p:nvSpPr>
          <p:cNvPr id="25" name="Текст 18">
            <a:extLst>
              <a:ext uri="{FF2B5EF4-FFF2-40B4-BE49-F238E27FC236}">
                <a16:creationId xmlns:a16="http://schemas.microsoft.com/office/drawing/2014/main" id="{2B757B2D-A738-401D-A78C-05475608F20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398264" y="5451094"/>
            <a:ext cx="5041422" cy="540104"/>
          </a:xfrm>
        </p:spPr>
        <p:txBody>
          <a:bodyPr lIns="0" rtlCol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26427358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 с рисунком 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Рисунок 39">
            <a:extLst>
              <a:ext uri="{FF2B5EF4-FFF2-40B4-BE49-F238E27FC236}">
                <a16:creationId xmlns:a16="http://schemas.microsoft.com/office/drawing/2014/main" id="{F5EB3F05-D570-4C10-88F4-F6BC15CF1F3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-12700"/>
            <a:ext cx="7080595" cy="6870700"/>
          </a:xfrm>
          <a:custGeom>
            <a:avLst/>
            <a:gdLst>
              <a:gd name="connsiteX0" fmla="*/ 0 w 7080595"/>
              <a:gd name="connsiteY0" fmla="*/ 0 h 6870700"/>
              <a:gd name="connsiteX1" fmla="*/ 7080595 w 7080595"/>
              <a:gd name="connsiteY1" fmla="*/ 0 h 6870700"/>
              <a:gd name="connsiteX2" fmla="*/ 7080595 w 7080595"/>
              <a:gd name="connsiteY2" fmla="*/ 1883211 h 6870700"/>
              <a:gd name="connsiteX3" fmla="*/ 4515477 w 7080595"/>
              <a:gd name="connsiteY3" fmla="*/ 1883211 h 6870700"/>
              <a:gd name="connsiteX4" fmla="*/ 4515477 w 7080595"/>
              <a:gd name="connsiteY4" fmla="*/ 6870700 h 6870700"/>
              <a:gd name="connsiteX5" fmla="*/ 2269215 w 7080595"/>
              <a:gd name="connsiteY5" fmla="*/ 6870700 h 6870700"/>
              <a:gd name="connsiteX6" fmla="*/ 2269215 w 7080595"/>
              <a:gd name="connsiteY6" fmla="*/ 1883211 h 6870700"/>
              <a:gd name="connsiteX7" fmla="*/ 0 w 7080595"/>
              <a:gd name="connsiteY7" fmla="*/ 1883211 h 6870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080595" h="6870700">
                <a:moveTo>
                  <a:pt x="0" y="0"/>
                </a:moveTo>
                <a:lnTo>
                  <a:pt x="7080595" y="0"/>
                </a:lnTo>
                <a:lnTo>
                  <a:pt x="7080595" y="1883211"/>
                </a:lnTo>
                <a:lnTo>
                  <a:pt x="4515477" y="1883211"/>
                </a:lnTo>
                <a:lnTo>
                  <a:pt x="4515477" y="6870700"/>
                </a:lnTo>
                <a:lnTo>
                  <a:pt x="2269215" y="6870700"/>
                </a:lnTo>
                <a:lnTo>
                  <a:pt x="2269215" y="1883211"/>
                </a:lnTo>
                <a:lnTo>
                  <a:pt x="0" y="1883211"/>
                </a:lnTo>
                <a:close/>
              </a:path>
            </a:pathLst>
          </a:custGeom>
        </p:spPr>
        <p:txBody>
          <a:bodyPr wrap="square" rtlCol="0">
            <a:noAutofit/>
          </a:bodyPr>
          <a:lstStyle/>
          <a:p>
            <a:pPr rtl="0"/>
            <a:endParaRPr lang="ru-RU" noProof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41881D0-A955-463B-814E-4977DB443F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/>
              <a:t>07.01.20ГГ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60B6947-085B-4130-82A4-5D464A42F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BD21287-635C-42C2-8343-AB4B83FB3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FF96520-E4CE-4EAD-8ABF-1D2297D6B3AA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FFEA6F9E-1C21-4644-8E2A-AD5673EEAD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43799" y="2318657"/>
            <a:ext cx="4203247" cy="1440996"/>
          </a:xfrm>
        </p:spPr>
        <p:txBody>
          <a:bodyPr lIns="0" rtlCol="0" anchor="b">
            <a:noAutofit/>
          </a:bodyPr>
          <a:lstStyle>
            <a:lvl1pPr>
              <a:defRPr sz="2800" cap="all" baseline="0">
                <a:solidFill>
                  <a:schemeClr val="accent1"/>
                </a:solidFill>
              </a:defRPr>
            </a:lvl1pPr>
          </a:lstStyle>
          <a:p>
            <a:pPr rtl="0"/>
            <a:r>
              <a:rPr lang="ru-RU" noProof="0"/>
              <a:t>Щелкните, чтобы изменить</a:t>
            </a:r>
          </a:p>
        </p:txBody>
      </p:sp>
      <p:sp>
        <p:nvSpPr>
          <p:cNvPr id="12" name="Объект 2">
            <a:extLst>
              <a:ext uri="{FF2B5EF4-FFF2-40B4-BE49-F238E27FC236}">
                <a16:creationId xmlns:a16="http://schemas.microsoft.com/office/drawing/2014/main" id="{7C1D1C8A-E829-4284-AB95-2DD0C7BAA4C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543799" y="4147457"/>
            <a:ext cx="4203247" cy="1532165"/>
          </a:xfrm>
        </p:spPr>
        <p:txBody>
          <a:bodyPr lIns="0" rtlCol="0">
            <a:normAutofit/>
          </a:bodyPr>
          <a:lstStyle>
            <a:lvl1pPr marL="0" indent="0">
              <a:lnSpc>
                <a:spcPct val="150000"/>
              </a:lnSpc>
              <a:buNone/>
              <a:defRPr sz="1200"/>
            </a:lvl1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2CC539CF-E024-420D-BFED-5F2212DA8CE3}"/>
              </a:ext>
            </a:extLst>
          </p:cNvPr>
          <p:cNvCxnSpPr>
            <a:cxnSpLocks/>
          </p:cNvCxnSpPr>
          <p:nvPr userDrawn="1"/>
        </p:nvCxnSpPr>
        <p:spPr>
          <a:xfrm>
            <a:off x="-1" y="4376058"/>
            <a:ext cx="7053944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60973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76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Рисунок 7">
            <a:extLst>
              <a:ext uri="{FF2B5EF4-FFF2-40B4-BE49-F238E27FC236}">
                <a16:creationId xmlns:a16="http://schemas.microsoft.com/office/drawing/2014/main" id="{AA5404BE-7C49-4381-8FC0-95A496CFB49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</p:spPr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35" name="Текст 8">
            <a:extLst>
              <a:ext uri="{FF2B5EF4-FFF2-40B4-BE49-F238E27FC236}">
                <a16:creationId xmlns:a16="http://schemas.microsoft.com/office/drawing/2014/main" id="{9B922914-E333-400C-A083-27A44BE79C7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650085" y="4546575"/>
            <a:ext cx="1500624" cy="1681163"/>
          </a:xfrm>
        </p:spPr>
        <p:txBody>
          <a:bodyPr rtlCol="0">
            <a:noAutofit/>
          </a:bodyPr>
          <a:lstStyle>
            <a:lvl1pPr marL="0" indent="0">
              <a:buNone/>
              <a:defRPr sz="15500" b="1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ru-RU" noProof="0"/>
              <a:t>M</a:t>
            </a:r>
          </a:p>
        </p:txBody>
      </p:sp>
      <p:sp>
        <p:nvSpPr>
          <p:cNvPr id="34" name="Текст 8">
            <a:extLst>
              <a:ext uri="{FF2B5EF4-FFF2-40B4-BE49-F238E27FC236}">
                <a16:creationId xmlns:a16="http://schemas.microsoft.com/office/drawing/2014/main" id="{486A9052-3614-4622-A421-1D20E5B311A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377374" y="2750392"/>
            <a:ext cx="1253665" cy="1681163"/>
          </a:xfrm>
        </p:spPr>
        <p:txBody>
          <a:bodyPr rtlCol="0">
            <a:noAutofit/>
          </a:bodyPr>
          <a:lstStyle>
            <a:lvl1pPr marL="0" indent="0">
              <a:buNone/>
              <a:defRPr sz="15500" b="1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ru-RU" noProof="0"/>
              <a:t>E</a:t>
            </a:r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0F3ADE3E-3D48-4C5D-9FE4-2D7A2631586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42380" y="903514"/>
            <a:ext cx="1253665" cy="1681163"/>
          </a:xfrm>
        </p:spPr>
        <p:txBody>
          <a:bodyPr rtlCol="0">
            <a:noAutofit/>
          </a:bodyPr>
          <a:lstStyle>
            <a:lvl1pPr marL="0" indent="0">
              <a:buNone/>
              <a:defRPr sz="15500" b="1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ru-RU" noProof="0"/>
              <a:t>S</a:t>
            </a:r>
          </a:p>
        </p:txBody>
      </p:sp>
      <p:sp>
        <p:nvSpPr>
          <p:cNvPr id="33" name="Текст 8">
            <a:extLst>
              <a:ext uri="{FF2B5EF4-FFF2-40B4-BE49-F238E27FC236}">
                <a16:creationId xmlns:a16="http://schemas.microsoft.com/office/drawing/2014/main" id="{9B49215A-DBBC-4C0F-A6A8-DFB2D546435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377374" y="897072"/>
            <a:ext cx="1253665" cy="1681163"/>
          </a:xfrm>
        </p:spPr>
        <p:txBody>
          <a:bodyPr rtlCol="0">
            <a:noAutofit/>
          </a:bodyPr>
          <a:lstStyle>
            <a:lvl1pPr marL="0" indent="0">
              <a:buNone/>
              <a:defRPr sz="15500" b="1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ru-RU" noProof="0"/>
              <a:t>T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E8BB770-F6A6-44A3-BCE1-BCCCC1E8106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06143" y="5201920"/>
            <a:ext cx="5747657" cy="992505"/>
          </a:xfrm>
        </p:spPr>
        <p:txBody>
          <a:bodyPr rtlCol="0" anchor="ctr">
            <a:normAutofit/>
          </a:bodyPr>
          <a:lstStyle>
            <a:lvl1pPr>
              <a:defRPr sz="4800" cap="all" baseline="0"/>
            </a:lvl1pPr>
          </a:lstStyle>
          <a:p>
            <a:pPr rtl="0"/>
            <a:r>
              <a:rPr lang="ru-RU" noProof="0"/>
              <a:t>Щелкните, чтобы изменить</a:t>
            </a:r>
          </a:p>
        </p:txBody>
      </p:sp>
      <p:sp>
        <p:nvSpPr>
          <p:cNvPr id="3" name="Графический объект 8">
            <a:extLst>
              <a:ext uri="{FF2B5EF4-FFF2-40B4-BE49-F238E27FC236}">
                <a16:creationId xmlns:a16="http://schemas.microsoft.com/office/drawing/2014/main" id="{A6A04B8C-D941-483E-B669-7436C535CE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565384" y="1857932"/>
            <a:ext cx="922101" cy="2445893"/>
          </a:xfrm>
          <a:custGeom>
            <a:avLst/>
            <a:gdLst>
              <a:gd name="connsiteX0" fmla="*/ 922101 w 922101"/>
              <a:gd name="connsiteY0" fmla="*/ 2615575 h 2615575"/>
              <a:gd name="connsiteX1" fmla="*/ 922101 w 922101"/>
              <a:gd name="connsiteY1" fmla="*/ 1134894 h 2615575"/>
              <a:gd name="connsiteX2" fmla="*/ 922101 w 922101"/>
              <a:gd name="connsiteY2" fmla="*/ 0 h 2615575"/>
              <a:gd name="connsiteX3" fmla="*/ 0 w 922101"/>
              <a:gd name="connsiteY3" fmla="*/ 0 h 2615575"/>
              <a:gd name="connsiteX0" fmla="*/ 922101 w 922101"/>
              <a:gd name="connsiteY0" fmla="*/ 2332208 h 2332208"/>
              <a:gd name="connsiteX1" fmla="*/ 922101 w 922101"/>
              <a:gd name="connsiteY1" fmla="*/ 1134894 h 2332208"/>
              <a:gd name="connsiteX2" fmla="*/ 922101 w 922101"/>
              <a:gd name="connsiteY2" fmla="*/ 0 h 2332208"/>
              <a:gd name="connsiteX3" fmla="*/ 0 w 922101"/>
              <a:gd name="connsiteY3" fmla="*/ 0 h 2332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22101" h="2332208">
                <a:moveTo>
                  <a:pt x="922101" y="2332208"/>
                </a:moveTo>
                <a:lnTo>
                  <a:pt x="922101" y="1134894"/>
                </a:lnTo>
                <a:lnTo>
                  <a:pt x="922101" y="0"/>
                </a:lnTo>
                <a:lnTo>
                  <a:pt x="0" y="0"/>
                </a:lnTo>
              </a:path>
            </a:pathLst>
          </a:custGeom>
          <a:noFill/>
          <a:ln w="19050" cap="flat">
            <a:solidFill>
              <a:srgbClr val="C3EF0C"/>
            </a:solidFill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/>
          </a:p>
        </p:txBody>
      </p:sp>
      <p:sp>
        <p:nvSpPr>
          <p:cNvPr id="7" name="Графический объект 8">
            <a:extLst>
              <a:ext uri="{FF2B5EF4-FFF2-40B4-BE49-F238E27FC236}">
                <a16:creationId xmlns:a16="http://schemas.microsoft.com/office/drawing/2014/main" id="{7A6DC6C6-E9EB-405C-A68E-EE8EEBBCA3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845311" y="1857400"/>
            <a:ext cx="691575" cy="8866"/>
          </a:xfrm>
          <a:custGeom>
            <a:avLst/>
            <a:gdLst>
              <a:gd name="connsiteX0" fmla="*/ 691576 w 691575"/>
              <a:gd name="connsiteY0" fmla="*/ 0 h 8866"/>
              <a:gd name="connsiteX1" fmla="*/ 0 w 691575"/>
              <a:gd name="connsiteY1" fmla="*/ 0 h 8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91575" h="8866">
                <a:moveTo>
                  <a:pt x="691576" y="0"/>
                </a:moveTo>
                <a:lnTo>
                  <a:pt x="0" y="0"/>
                </a:lnTo>
              </a:path>
            </a:pathLst>
          </a:custGeom>
          <a:ln w="19050" cap="flat">
            <a:solidFill>
              <a:srgbClr val="C3EF0C"/>
            </a:solidFill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/>
          </a:p>
        </p:txBody>
      </p:sp>
      <p:sp>
        <p:nvSpPr>
          <p:cNvPr id="4" name="Графический объект 8">
            <a:extLst>
              <a:ext uri="{FF2B5EF4-FFF2-40B4-BE49-F238E27FC236}">
                <a16:creationId xmlns:a16="http://schemas.microsoft.com/office/drawing/2014/main" id="{028B5C16-2909-487D-BE4D-A794F3BA7A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565384" y="1857931"/>
            <a:ext cx="922101" cy="2573623"/>
          </a:xfrm>
          <a:custGeom>
            <a:avLst/>
            <a:gdLst>
              <a:gd name="connsiteX0" fmla="*/ 922101 w 922101"/>
              <a:gd name="connsiteY0" fmla="*/ 2615575 h 2615575"/>
              <a:gd name="connsiteX1" fmla="*/ 922101 w 922101"/>
              <a:gd name="connsiteY1" fmla="*/ 1134894 h 2615575"/>
              <a:gd name="connsiteX2" fmla="*/ 922101 w 922101"/>
              <a:gd name="connsiteY2" fmla="*/ 0 h 2615575"/>
              <a:gd name="connsiteX3" fmla="*/ 0 w 922101"/>
              <a:gd name="connsiteY3" fmla="*/ 0 h 2615575"/>
              <a:gd name="connsiteX0" fmla="*/ 922101 w 922101"/>
              <a:gd name="connsiteY0" fmla="*/ 2332208 h 2332208"/>
              <a:gd name="connsiteX1" fmla="*/ 922101 w 922101"/>
              <a:gd name="connsiteY1" fmla="*/ 1134894 h 2332208"/>
              <a:gd name="connsiteX2" fmla="*/ 922101 w 922101"/>
              <a:gd name="connsiteY2" fmla="*/ 0 h 2332208"/>
              <a:gd name="connsiteX3" fmla="*/ 0 w 922101"/>
              <a:gd name="connsiteY3" fmla="*/ 0 h 2332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22101" h="2332208">
                <a:moveTo>
                  <a:pt x="922101" y="2332208"/>
                </a:moveTo>
                <a:lnTo>
                  <a:pt x="922101" y="1134894"/>
                </a:lnTo>
                <a:lnTo>
                  <a:pt x="922101" y="0"/>
                </a:lnTo>
                <a:lnTo>
                  <a:pt x="0" y="0"/>
                </a:lnTo>
              </a:path>
            </a:pathLst>
          </a:custGeom>
          <a:noFill/>
          <a:ln w="19050" cap="flat">
            <a:solidFill>
              <a:srgbClr val="C3EF0C"/>
            </a:solidFill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7544163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20" userDrawn="1">
          <p15:clr>
            <a:srgbClr val="FBAE40"/>
          </p15:clr>
        </p15:guide>
        <p15:guide id="2" orient="horz" pos="1584" userDrawn="1">
          <p15:clr>
            <a:srgbClr val="FBAE40"/>
          </p15:clr>
        </p15:guide>
        <p15:guide id="3" orient="horz" pos="2712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Заголовок, значки и объе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Текст 8">
            <a:extLst>
              <a:ext uri="{FF2B5EF4-FFF2-40B4-BE49-F238E27FC236}">
                <a16:creationId xmlns:a16="http://schemas.microsoft.com/office/drawing/2014/main" id="{07F18567-9326-411F-BA8D-561D58C7DD9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034142" y="3971432"/>
            <a:ext cx="2941600" cy="360000"/>
          </a:xfrm>
        </p:spPr>
        <p:txBody>
          <a:bodyPr rtlCol="0"/>
          <a:lstStyle>
            <a:lvl1pPr marL="0" indent="0" algn="l">
              <a:buFont typeface="Arial" panose="020B0604020202020204" pitchFamily="34" charset="0"/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ru-RU" noProof="0"/>
              <a:t>Маркер 1</a:t>
            </a:r>
          </a:p>
        </p:txBody>
      </p:sp>
      <p:sp>
        <p:nvSpPr>
          <p:cNvPr id="10" name="Текст 10">
            <a:extLst>
              <a:ext uri="{FF2B5EF4-FFF2-40B4-BE49-F238E27FC236}">
                <a16:creationId xmlns:a16="http://schemas.microsoft.com/office/drawing/2014/main" id="{39809F78-EA1B-4C23-A53E-7DE8B4A6AE1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34142" y="4605832"/>
            <a:ext cx="2941600" cy="1141882"/>
          </a:xfrm>
        </p:spPr>
        <p:txBody>
          <a:bodyPr rtlCol="0">
            <a:normAutofit/>
          </a:bodyPr>
          <a:lstStyle>
            <a:lvl1pPr marL="0" indent="0" algn="l">
              <a:lnSpc>
                <a:spcPct val="15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Описание маркера</a:t>
            </a:r>
          </a:p>
        </p:txBody>
      </p:sp>
      <p:sp>
        <p:nvSpPr>
          <p:cNvPr id="18" name="Рисунок 15">
            <a:extLst>
              <a:ext uri="{FF2B5EF4-FFF2-40B4-BE49-F238E27FC236}">
                <a16:creationId xmlns:a16="http://schemas.microsoft.com/office/drawing/2014/main" id="{43CBE128-6D8D-4605-B225-5A34FFB1F25B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1034142" y="3048000"/>
            <a:ext cx="769486" cy="769486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7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15" name="Заголовок 1">
            <a:extLst>
              <a:ext uri="{FF2B5EF4-FFF2-40B4-BE49-F238E27FC236}">
                <a16:creationId xmlns:a16="http://schemas.microsoft.com/office/drawing/2014/main" id="{4AA3FE14-6E13-47C9-A512-83A96F3DD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1110286"/>
            <a:ext cx="10515600" cy="924808"/>
          </a:xfrm>
        </p:spPr>
        <p:txBody>
          <a:bodyPr lIns="0" rtlCol="0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2D83A9ED-5F19-4646-ADCE-C829C97154DC}"/>
              </a:ext>
            </a:extLst>
          </p:cNvPr>
          <p:cNvCxnSpPr>
            <a:cxnSpLocks/>
          </p:cNvCxnSpPr>
          <p:nvPr userDrawn="1"/>
        </p:nvCxnSpPr>
        <p:spPr>
          <a:xfrm>
            <a:off x="1121228" y="0"/>
            <a:ext cx="0" cy="111028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Текст 8">
            <a:extLst>
              <a:ext uri="{FF2B5EF4-FFF2-40B4-BE49-F238E27FC236}">
                <a16:creationId xmlns:a16="http://schemas.microsoft.com/office/drawing/2014/main" id="{6187F4BE-3AD3-4857-B0A9-A9285E52D819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4706975" y="3971432"/>
            <a:ext cx="2941600" cy="360000"/>
          </a:xfrm>
        </p:spPr>
        <p:txBody>
          <a:bodyPr rtlCol="0"/>
          <a:lstStyle>
            <a:lvl1pPr marL="0" indent="0" algn="l">
              <a:buFont typeface="Arial" panose="020B0604020202020204" pitchFamily="34" charset="0"/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ru-RU" noProof="0"/>
              <a:t>Маркер 1</a:t>
            </a:r>
          </a:p>
        </p:txBody>
      </p:sp>
      <p:sp>
        <p:nvSpPr>
          <p:cNvPr id="21" name="Текст 10">
            <a:extLst>
              <a:ext uri="{FF2B5EF4-FFF2-40B4-BE49-F238E27FC236}">
                <a16:creationId xmlns:a16="http://schemas.microsoft.com/office/drawing/2014/main" id="{5F81158B-DA52-484D-8105-92B77E4DC466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706975" y="4605832"/>
            <a:ext cx="2941600" cy="1141882"/>
          </a:xfrm>
        </p:spPr>
        <p:txBody>
          <a:bodyPr rtlCol="0">
            <a:normAutofit/>
          </a:bodyPr>
          <a:lstStyle>
            <a:lvl1pPr marL="0" indent="0" algn="l">
              <a:lnSpc>
                <a:spcPct val="15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Описание маркера</a:t>
            </a:r>
          </a:p>
        </p:txBody>
      </p:sp>
      <p:sp>
        <p:nvSpPr>
          <p:cNvPr id="22" name="Рисунок 15">
            <a:extLst>
              <a:ext uri="{FF2B5EF4-FFF2-40B4-BE49-F238E27FC236}">
                <a16:creationId xmlns:a16="http://schemas.microsoft.com/office/drawing/2014/main" id="{51CF84FA-944B-434D-A8DD-F5D8A6BD7F12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4706975" y="3048000"/>
            <a:ext cx="769486" cy="769486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7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23" name="Текст 8">
            <a:extLst>
              <a:ext uri="{FF2B5EF4-FFF2-40B4-BE49-F238E27FC236}">
                <a16:creationId xmlns:a16="http://schemas.microsoft.com/office/drawing/2014/main" id="{9AFDDE4E-007E-431B-937C-1B26959515F6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412200" y="3971432"/>
            <a:ext cx="2941600" cy="360000"/>
          </a:xfrm>
        </p:spPr>
        <p:txBody>
          <a:bodyPr rtlCol="0"/>
          <a:lstStyle>
            <a:lvl1pPr marL="0" indent="0" algn="l">
              <a:buFont typeface="Arial" panose="020B0604020202020204" pitchFamily="34" charset="0"/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ru-RU" noProof="0"/>
              <a:t>Маркер 1</a:t>
            </a:r>
          </a:p>
        </p:txBody>
      </p:sp>
      <p:sp>
        <p:nvSpPr>
          <p:cNvPr id="24" name="Текст 10">
            <a:extLst>
              <a:ext uri="{FF2B5EF4-FFF2-40B4-BE49-F238E27FC236}">
                <a16:creationId xmlns:a16="http://schemas.microsoft.com/office/drawing/2014/main" id="{3B096111-A95B-402E-B431-43D852C9E2AD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412200" y="4605832"/>
            <a:ext cx="2941600" cy="1141882"/>
          </a:xfrm>
        </p:spPr>
        <p:txBody>
          <a:bodyPr rtlCol="0">
            <a:normAutofit/>
          </a:bodyPr>
          <a:lstStyle>
            <a:lvl1pPr marL="0" indent="0" algn="l">
              <a:lnSpc>
                <a:spcPct val="15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Описание пункта</a:t>
            </a:r>
          </a:p>
        </p:txBody>
      </p:sp>
      <p:sp>
        <p:nvSpPr>
          <p:cNvPr id="25" name="Рисунок 15">
            <a:extLst>
              <a:ext uri="{FF2B5EF4-FFF2-40B4-BE49-F238E27FC236}">
                <a16:creationId xmlns:a16="http://schemas.microsoft.com/office/drawing/2014/main" id="{F07B788A-B491-4062-8710-AC0B5654D443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8412200" y="3048000"/>
            <a:ext cx="769486" cy="769486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7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19" name="Дата 2">
            <a:extLst>
              <a:ext uri="{FF2B5EF4-FFF2-40B4-BE49-F238E27FC236}">
                <a16:creationId xmlns:a16="http://schemas.microsoft.com/office/drawing/2014/main" id="{D798BE23-D422-4EB1-A64B-247490908929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ru-RU" noProof="0"/>
              <a:t>07.01.20ГГ</a:t>
            </a:r>
          </a:p>
        </p:txBody>
      </p:sp>
      <p:sp>
        <p:nvSpPr>
          <p:cNvPr id="20" name="Нижний колонтитул 3">
            <a:extLst>
              <a:ext uri="{FF2B5EF4-FFF2-40B4-BE49-F238E27FC236}">
                <a16:creationId xmlns:a16="http://schemas.microsoft.com/office/drawing/2014/main" id="{4BF2994C-9A98-4FB0-B040-0D7D4EE7DBBB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26" name="Номер слайда 4">
            <a:extLst>
              <a:ext uri="{FF2B5EF4-FFF2-40B4-BE49-F238E27FC236}">
                <a16:creationId xmlns:a16="http://schemas.microsoft.com/office/drawing/2014/main" id="{96B5941B-782C-4ACF-AF36-8E21DA11A22E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35476209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C77FA4A-CE52-4DA0-8842-74FE37E2E8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21BCD1D-6E4A-43CA-A3D4-B104CE27D2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811BDA0-5B55-4A85-ACBF-31F8F3EB21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>
                    <a:lumMod val="50000"/>
                    <a:lumOff val="50000"/>
                  </a:schemeClr>
                </a:solidFill>
              </a:defRPr>
            </a:lvl1pPr>
          </a:lstStyle>
          <a:p>
            <a:pPr rtl="0"/>
            <a:r>
              <a:rPr lang="ru-RU" noProof="0"/>
              <a:t>07.01.20ГГ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F7AA55C-7321-4214-9297-F53B7B9E50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bg1">
                    <a:lumMod val="50000"/>
                    <a:lumOff val="50000"/>
                  </a:schemeClr>
                </a:solidFill>
              </a:defRPr>
            </a:lvl1pPr>
          </a:lstStyle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E330C71-8F7D-4855-A35C-46C83B4BF4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>
                    <a:lumMod val="50000"/>
                    <a:lumOff val="50000"/>
                  </a:schemeClr>
                </a:solidFill>
              </a:defRPr>
            </a:lvl1pPr>
          </a:lstStyle>
          <a:p>
            <a:pPr rtl="0"/>
            <a:fld id="{9FF96520-E4CE-4EAD-8ABF-1D2297D6B3AA}" type="slidenum">
              <a:rPr lang="ru-RU" noProof="0" smtClean="0"/>
              <a:pPr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44666658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78" r:id="rId3"/>
    <p:sldLayoutId id="2147483667" r:id="rId4"/>
    <p:sldLayoutId id="2147483668" r:id="rId5"/>
    <p:sldLayoutId id="2147483669" r:id="rId6"/>
    <p:sldLayoutId id="2147483670" r:id="rId7"/>
    <p:sldLayoutId id="2147483651" r:id="rId8"/>
    <p:sldLayoutId id="2147483661" r:id="rId9"/>
    <p:sldLayoutId id="2147483671" r:id="rId10"/>
    <p:sldLayoutId id="2147483663" r:id="rId11"/>
    <p:sldLayoutId id="2147483679" r:id="rId12"/>
    <p:sldLayoutId id="2147483677" r:id="rId13"/>
    <p:sldLayoutId id="2147483664" r:id="rId14"/>
    <p:sldLayoutId id="2147483672" r:id="rId15"/>
    <p:sldLayoutId id="2147483652" r:id="rId16"/>
    <p:sldLayoutId id="2147483653" r:id="rId17"/>
    <p:sldLayoutId id="2147483665" r:id="rId18"/>
    <p:sldLayoutId id="2147483650" r:id="rId19"/>
    <p:sldLayoutId id="2147483654" r:id="rId20"/>
    <p:sldLayoutId id="2147483674" r:id="rId21"/>
    <p:sldLayoutId id="2147483676" r:id="rId22"/>
    <p:sldLayoutId id="2147483673" r:id="rId23"/>
    <p:sldLayoutId id="2147483675" r:id="rId2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Заголовок 22">
            <a:extLst>
              <a:ext uri="{FF2B5EF4-FFF2-40B4-BE49-F238E27FC236}">
                <a16:creationId xmlns:a16="http://schemas.microsoft.com/office/drawing/2014/main" id="{EE427349-2C23-4643-A4C8-552661FAA5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50425" y="2002179"/>
            <a:ext cx="9285382" cy="1552531"/>
          </a:xfrm>
        </p:spPr>
        <p:txBody>
          <a:bodyPr rtlCol="0">
            <a:noAutofit/>
          </a:bodyPr>
          <a:lstStyle/>
          <a:p>
            <a:r>
              <a:rPr lang="ru-RU" sz="4400" dirty="0" err="1"/>
              <a:t>Hotline</a:t>
            </a:r>
            <a:r>
              <a:rPr lang="ru-RU" sz="4400" dirty="0"/>
              <a:t> </a:t>
            </a:r>
            <a:r>
              <a:rPr lang="ru-RU" sz="4400" dirty="0" err="1"/>
              <a:t>gus-khrustalniy</a:t>
            </a:r>
          </a:p>
        </p:txBody>
      </p:sp>
      <p:sp>
        <p:nvSpPr>
          <p:cNvPr id="32" name="Подзаголовок 31">
            <a:extLst>
              <a:ext uri="{FF2B5EF4-FFF2-40B4-BE49-F238E27FC236}">
                <a16:creationId xmlns:a16="http://schemas.microsoft.com/office/drawing/2014/main" id="{F69B5076-6A18-4AD8-A2C2-DB967CF6EE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70418" y="5325276"/>
            <a:ext cx="3677297" cy="682094"/>
          </a:xfrm>
        </p:spPr>
        <p:txBody>
          <a:bodyPr rtlCol="0">
            <a:normAutofit fontScale="40000" lnSpcReduction="20000"/>
          </a:bodyPr>
          <a:lstStyle/>
          <a:p>
            <a:r>
              <a:rPr lang="ru-RU" dirty="0">
                <a:ea typeface="Source Sans Pro"/>
              </a:rPr>
              <a:t>Морковкин </a:t>
            </a:r>
            <a:r>
              <a:rPr lang="ru-RU" dirty="0" err="1">
                <a:ea typeface="Source Sans Pro"/>
              </a:rPr>
              <a:t>александр</a:t>
            </a:r>
            <a:r>
              <a:rPr lang="ru-RU" dirty="0">
                <a:ea typeface="Source Sans Pro"/>
              </a:rPr>
              <a:t> </a:t>
            </a:r>
            <a:r>
              <a:rPr lang="ru-RU" dirty="0" err="1">
                <a:ea typeface="Source Sans Pro"/>
              </a:rPr>
              <a:t>олегович</a:t>
            </a:r>
          </a:p>
          <a:p>
            <a:r>
              <a:rPr lang="ru-RU" dirty="0">
                <a:ea typeface="Source Sans Pro"/>
              </a:rPr>
              <a:t>Куклин </a:t>
            </a:r>
            <a:r>
              <a:rPr lang="ru-RU" dirty="0" err="1">
                <a:ea typeface="Source Sans Pro"/>
              </a:rPr>
              <a:t>сергей</a:t>
            </a:r>
            <a:r>
              <a:rPr lang="ru-RU" dirty="0">
                <a:ea typeface="Source Sans Pro"/>
              </a:rPr>
              <a:t> </a:t>
            </a:r>
            <a:r>
              <a:rPr lang="ru-RU" dirty="0" err="1">
                <a:ea typeface="Source Sans Pro"/>
              </a:rPr>
              <a:t>олегович</a:t>
            </a:r>
          </a:p>
          <a:p>
            <a:r>
              <a:rPr lang="ru-RU" dirty="0">
                <a:ea typeface="Source Sans Pro"/>
              </a:rPr>
              <a:t>Попков </a:t>
            </a:r>
            <a:r>
              <a:rPr lang="ru-RU" dirty="0" err="1">
                <a:ea typeface="Source Sans Pro"/>
              </a:rPr>
              <a:t>макар</a:t>
            </a:r>
            <a:r>
              <a:rPr lang="ru-RU" dirty="0">
                <a:ea typeface="Source Sans Pro"/>
              </a:rPr>
              <a:t> Алексеевич</a:t>
            </a:r>
          </a:p>
        </p:txBody>
      </p: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FCDDB411-0E13-3741-911B-CFCB74C5BA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4245428" y="5655432"/>
            <a:ext cx="3318888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63108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5782" y="2681620"/>
            <a:ext cx="4203247" cy="743744"/>
          </a:xfrm>
        </p:spPr>
        <p:txBody>
          <a:bodyPr rtlCol="0"/>
          <a:lstStyle/>
          <a:p>
            <a:pPr rtl="0"/>
            <a:r>
              <a:rPr lang="ru-RU" dirty="0"/>
              <a:t>Введение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5E3EA69-4E0E-41BD-8095-A124225A26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5782" y="3166509"/>
            <a:ext cx="4203247" cy="2117725"/>
          </a:xfrm>
        </p:spPr>
        <p:txBody>
          <a:bodyPr vert="horz" lIns="0" tIns="45720" rIns="91440" bIns="45720" rtlCol="0" anchor="t">
            <a:noAutofit/>
          </a:bodyPr>
          <a:lstStyle/>
          <a:p>
            <a:r>
              <a:rPr lang="ru-RU" sz="1400" dirty="0"/>
              <a:t>Вдохновившись популярной инди-игрой "</a:t>
            </a:r>
            <a:r>
              <a:rPr lang="ru-RU" sz="1400" dirty="0" err="1"/>
              <a:t>Hotline</a:t>
            </a:r>
            <a:r>
              <a:rPr lang="ru-RU" sz="1400" dirty="0"/>
              <a:t> </a:t>
            </a:r>
            <a:r>
              <a:rPr lang="ru-RU" sz="1400" dirty="0" err="1"/>
              <a:t>Miami</a:t>
            </a:r>
            <a:r>
              <a:rPr lang="ru-RU" sz="1400" dirty="0"/>
              <a:t>", мы решили сделать свою версию на </a:t>
            </a:r>
            <a:r>
              <a:rPr lang="ru-RU" sz="1400" dirty="0" err="1"/>
              <a:t>Pygame</a:t>
            </a:r>
            <a:r>
              <a:rPr lang="ru-RU" sz="1400" dirty="0"/>
              <a:t>. Работа над данным проектом помогает увидеть как работают некоторые механики оригинала, углубиться в основы </a:t>
            </a:r>
            <a:r>
              <a:rPr lang="ru-RU" sz="1400" dirty="0" err="1"/>
              <a:t>gamedev'а</a:t>
            </a:r>
            <a:r>
              <a:rPr lang="ru-RU" sz="1400" dirty="0"/>
              <a:t>, изучить пиксельную графику и т. д. Сама игра позволяет </a:t>
            </a:r>
            <a:r>
              <a:rPr lang="ru-RU" sz="1400" dirty="0">
                <a:ea typeface="+mn-lt"/>
                <a:cs typeface="+mn-lt"/>
              </a:rPr>
              <a:t>взглянуть с новой стороны на </a:t>
            </a:r>
            <a:r>
              <a:rPr lang="ru-RU" sz="1400" dirty="0" err="1">
                <a:ea typeface="+mn-lt"/>
                <a:cs typeface="+mn-lt"/>
              </a:rPr>
              <a:t>Hotline</a:t>
            </a:r>
            <a:r>
              <a:rPr lang="ru-RU" sz="1400" dirty="0">
                <a:ea typeface="+mn-lt"/>
                <a:cs typeface="+mn-lt"/>
              </a:rPr>
              <a:t> студии </a:t>
            </a:r>
            <a:r>
              <a:rPr lang="ru-RU" sz="1400" dirty="0" err="1">
                <a:ea typeface="+mn-lt"/>
                <a:cs typeface="+mn-lt"/>
              </a:rPr>
              <a:t>Devolver</a:t>
            </a:r>
            <a:r>
              <a:rPr lang="ru-RU" sz="1400" dirty="0">
                <a:ea typeface="+mn-lt"/>
                <a:cs typeface="+mn-lt"/>
              </a:rPr>
              <a:t> Digital (авторы оригинала).</a:t>
            </a:r>
            <a:r>
              <a:rPr lang="ru-RU" sz="1400" dirty="0"/>
              <a:t> Например: если бы события разворачивались не в солнечном городе </a:t>
            </a:r>
            <a:r>
              <a:rPr lang="ru-RU" sz="1400" dirty="0" err="1"/>
              <a:t>Маями</a:t>
            </a:r>
            <a:r>
              <a:rPr lang="ru-RU" sz="1400" dirty="0"/>
              <a:t>.</a:t>
            </a:r>
            <a:endParaRPr lang="ru-RU" sz="1400" dirty="0">
              <a:ea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2243494996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D4A2EB3F-4D60-451F-8F45-7D6654D2FC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50921" y="2145859"/>
            <a:ext cx="5042568" cy="345473"/>
          </a:xfrm>
        </p:spPr>
        <p:txBody>
          <a:bodyPr vert="horz" lIns="0" tIns="45720" rIns="91440" bIns="45720" rtlCol="0" anchor="t">
            <a:normAutofit/>
          </a:bodyPr>
          <a:lstStyle/>
          <a:p>
            <a:r>
              <a:rPr lang="ru-RU">
                <a:ea typeface="Source Sans Pro"/>
              </a:rPr>
              <a:t>ЯЗЫК ПРОГРАММИРОВАНИЯ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BCB14EA2-CBDF-4C65-9598-93DEDB4C9C2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50922" y="2491335"/>
            <a:ext cx="5041422" cy="540104"/>
          </a:xfrm>
        </p:spPr>
        <p:txBody>
          <a:bodyPr vert="horz" lIns="0" tIns="45720" rIns="91440" bIns="45720" rtlCol="0" anchor="t">
            <a:normAutofit/>
          </a:bodyPr>
          <a:lstStyle/>
          <a:p>
            <a:pPr rtl="0"/>
            <a:r>
              <a:rPr lang="ru-RU" dirty="0">
                <a:ea typeface="Source Sans Pro"/>
              </a:rPr>
              <a:t>Python</a:t>
            </a:r>
          </a:p>
          <a:p>
            <a:pPr rtl="0"/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419184"/>
            <a:ext cx="2362200" cy="1110286"/>
          </a:xfrm>
        </p:spPr>
        <p:txBody>
          <a:bodyPr rtlCol="0"/>
          <a:lstStyle/>
          <a:p>
            <a:r>
              <a:rPr lang="ru-RU"/>
              <a:t>Описание реализации</a:t>
            </a:r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8EB4FD15-5553-45C2-B403-92726A0897AE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ru-RU" smtClean="0"/>
              <a:pPr rtl="0"/>
              <a:t>3</a:t>
            </a:fld>
            <a:endParaRPr lang="ru-RU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13A00EDB-B024-49EC-A7CD-4E3A92A0AC2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450921" y="3198051"/>
            <a:ext cx="5042568" cy="320381"/>
          </a:xfrm>
        </p:spPr>
        <p:txBody>
          <a:bodyPr rtlCol="0"/>
          <a:lstStyle/>
          <a:p>
            <a:r>
              <a:rPr lang="ru-RU"/>
              <a:t>Библиотеки I Модули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DFD82EC7-5ADD-4197-AE50-6BAA12DAE5D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450922" y="3543527"/>
            <a:ext cx="5041422" cy="540104"/>
          </a:xfrm>
        </p:spPr>
        <p:txBody>
          <a:bodyPr vert="horz" lIns="0" tIns="45720" rIns="91440" bIns="45720" rtlCol="0" anchor="t">
            <a:normAutofit/>
          </a:bodyPr>
          <a:lstStyle/>
          <a:p>
            <a:r>
              <a:rPr lang="ru-RU" sz="1100" dirty="0" err="1"/>
              <a:t>Pygame</a:t>
            </a:r>
            <a:r>
              <a:rPr lang="ru-RU" sz="1100" dirty="0"/>
              <a:t>, </a:t>
            </a:r>
            <a:r>
              <a:rPr lang="ru-RU" sz="1100" dirty="0" err="1"/>
              <a:t>sys</a:t>
            </a:r>
            <a:r>
              <a:rPr lang="ru-RU" sz="1100" dirty="0"/>
              <a:t>, </a:t>
            </a:r>
            <a:r>
              <a:rPr lang="ru-RU" sz="1100" dirty="0" err="1"/>
              <a:t>os</a:t>
            </a:r>
            <a:r>
              <a:rPr lang="ru-RU" sz="1100" dirty="0"/>
              <a:t>, </a:t>
            </a:r>
            <a:r>
              <a:rPr lang="ru-RU" sz="1100" dirty="0" err="1"/>
              <a:t>math</a:t>
            </a:r>
            <a:endParaRPr lang="ru-RU" sz="1100" dirty="0" err="1">
              <a:ea typeface="Source Sans Pro"/>
            </a:endParaRPr>
          </a:p>
          <a:p>
            <a:pPr rtl="0"/>
            <a:endParaRPr lang="ru-RU" sz="1100" dirty="0"/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D0BCF128-16BF-47FB-8300-C056A7A674B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450921" y="4250243"/>
            <a:ext cx="5042568" cy="320381"/>
          </a:xfrm>
        </p:spPr>
        <p:txBody>
          <a:bodyPr rtlCol="0"/>
          <a:lstStyle/>
          <a:p>
            <a:r>
              <a:rPr lang="ru-RU">
                <a:ea typeface="Source Sans Pro"/>
              </a:rPr>
              <a:t>Создание спрайтов</a:t>
            </a:r>
          </a:p>
        </p:txBody>
      </p:sp>
      <p:sp>
        <p:nvSpPr>
          <p:cNvPr id="10" name="Текст 9">
            <a:extLst>
              <a:ext uri="{FF2B5EF4-FFF2-40B4-BE49-F238E27FC236}">
                <a16:creationId xmlns:a16="http://schemas.microsoft.com/office/drawing/2014/main" id="{9D5723A4-63FA-4038-9604-C74D5B19B6C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450922" y="4595719"/>
            <a:ext cx="5041422" cy="540104"/>
          </a:xfrm>
        </p:spPr>
        <p:txBody>
          <a:bodyPr vert="horz" lIns="0" tIns="45720" rIns="91440" bIns="45720" rtlCol="0" anchor="t">
            <a:normAutofit/>
          </a:bodyPr>
          <a:lstStyle/>
          <a:p>
            <a:r>
              <a:rPr lang="ru-RU" dirty="0">
                <a:ea typeface="+mn-lt"/>
                <a:cs typeface="+mn-lt"/>
              </a:rPr>
              <a:t>https://www.piskelapp.com</a:t>
            </a:r>
            <a:endParaRPr lang="ru-RU" dirty="0"/>
          </a:p>
          <a:p>
            <a:pPr rtl="0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93920805"/>
      </p:ext>
    </p:extLst>
  </p:cSld>
  <p:clrMapOvr>
    <a:masterClrMapping/>
  </p:clrMapOvr>
  <p:transition spd="slow">
    <p:push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Рисунок 25" descr="Изображение выглядит как текст, снимок экрана, Шрифт, линия&#10;&#10;Автоматически созданное описание">
            <a:extLst>
              <a:ext uri="{FF2B5EF4-FFF2-40B4-BE49-F238E27FC236}">
                <a16:creationId xmlns:a16="http://schemas.microsoft.com/office/drawing/2014/main" id="{0586DF4E-4FB9-E4F5-1853-F3A59595B0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4581" y="1054395"/>
            <a:ext cx="8833884" cy="4970721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291CFAB-A735-4A31-A51D-42FE1F5E94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959" y="194742"/>
            <a:ext cx="4501910" cy="732282"/>
          </a:xfrm>
        </p:spPr>
        <p:txBody>
          <a:bodyPr rtlCol="0"/>
          <a:lstStyle/>
          <a:p>
            <a:r>
              <a:rPr lang="ru-RU">
                <a:ea typeface="Source Sans Pro"/>
              </a:rPr>
              <a:t>Главное Меню</a:t>
            </a:r>
            <a:endParaRPr lang="ru-RU" dirty="0">
              <a:ea typeface="Source Sans Pro"/>
            </a:endParaRPr>
          </a:p>
        </p:txBody>
      </p:sp>
      <p:sp>
        <p:nvSpPr>
          <p:cNvPr id="12" name="Номер слайда 11">
            <a:extLst>
              <a:ext uri="{FF2B5EF4-FFF2-40B4-BE49-F238E27FC236}">
                <a16:creationId xmlns:a16="http://schemas.microsoft.com/office/drawing/2014/main" id="{18E5D0F5-4C11-47EE-BA9F-DEF2F44DD3DC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ru-RU" smtClean="0"/>
              <a:pPr rtl="0"/>
              <a:t>4</a:t>
            </a:fld>
            <a:endParaRPr lang="ru-RU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1EFB850-BE09-5C21-3A5A-0732A4FA8E36}"/>
              </a:ext>
            </a:extLst>
          </p:cNvPr>
          <p:cNvSpPr txBox="1"/>
          <p:nvPr/>
        </p:nvSpPr>
        <p:spPr>
          <a:xfrm>
            <a:off x="150628" y="1054395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dirty="0">
                <a:ea typeface="Source Sans Pro"/>
              </a:rPr>
              <a:t>Игра встречает нас начальной заставкой</a:t>
            </a:r>
          </a:p>
        </p:txBody>
      </p:sp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70531C78-8949-A50D-8F9F-BF92610BF8B5}"/>
              </a:ext>
            </a:extLst>
          </p:cNvPr>
          <p:cNvSpPr/>
          <p:nvPr/>
        </p:nvSpPr>
        <p:spPr>
          <a:xfrm>
            <a:off x="3455580" y="2232837"/>
            <a:ext cx="5617534" cy="8506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27911590"/>
      </p:ext>
    </p:extLst>
  </p:cSld>
  <p:clrMapOvr>
    <a:masterClrMapping/>
  </p:clrMapOvr>
  <p:transition spd="slow">
    <p:pu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B55E12-9C88-DBB0-0BBA-A2677CBDA3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ABDB6CD-6FBC-81A5-AAA2-57EC24B19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959" y="194742"/>
            <a:ext cx="4501910" cy="732282"/>
          </a:xfrm>
        </p:spPr>
        <p:txBody>
          <a:bodyPr rtlCol="0"/>
          <a:lstStyle/>
          <a:p>
            <a:r>
              <a:rPr lang="ru-RU"/>
              <a:t>Выбор стиля</a:t>
            </a:r>
          </a:p>
        </p:txBody>
      </p:sp>
      <p:sp>
        <p:nvSpPr>
          <p:cNvPr id="12" name="Номер слайда 11">
            <a:extLst>
              <a:ext uri="{FF2B5EF4-FFF2-40B4-BE49-F238E27FC236}">
                <a16:creationId xmlns:a16="http://schemas.microsoft.com/office/drawing/2014/main" id="{06DF2F3B-191D-967F-5B97-D45711B235E5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ru-RU" smtClean="0"/>
              <a:pPr rtl="0"/>
              <a:t>5</a:t>
            </a:fld>
            <a:endParaRPr lang="ru-RU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D2E4C85-100C-BEF1-6C1A-10935509A294}"/>
              </a:ext>
            </a:extLst>
          </p:cNvPr>
          <p:cNvSpPr txBox="1"/>
          <p:nvPr/>
        </p:nvSpPr>
        <p:spPr>
          <a:xfrm>
            <a:off x="150628" y="1054395"/>
            <a:ext cx="2743200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dirty="0">
                <a:ea typeface="Source Sans Pro"/>
              </a:rPr>
              <a:t>При нажатии на "НАЧАТЬ ИГРУ" идёт выбор стиля, от которого зависит как будет выглядеть ГГ, враги, пол и стены в этой игровой сессии</a:t>
            </a:r>
          </a:p>
        </p:txBody>
      </p:sp>
      <p:pic>
        <p:nvPicPr>
          <p:cNvPr id="3" name="Рисунок 2" descr="Изображение выглядит как текст, снимок экрана, Шрифт&#10;&#10;Автоматически созданное описание">
            <a:extLst>
              <a:ext uri="{FF2B5EF4-FFF2-40B4-BE49-F238E27FC236}">
                <a16:creationId xmlns:a16="http://schemas.microsoft.com/office/drawing/2014/main" id="{82AE70FA-BB60-C05E-C587-426F6C7F43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2930" y="1053411"/>
            <a:ext cx="8576930" cy="4760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497692"/>
      </p:ext>
    </p:extLst>
  </p:cSld>
  <p:clrMapOvr>
    <a:masterClrMapping/>
  </p:clrMapOvr>
  <p:transition spd="slow">
    <p:push dir="d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76A5AD-4C19-6A9B-EA25-FC8AEBB381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731CEE9-2823-88ED-9905-54537FB567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959" y="194742"/>
            <a:ext cx="4501910" cy="732282"/>
          </a:xfrm>
        </p:spPr>
        <p:txBody>
          <a:bodyPr rtlCol="0"/>
          <a:lstStyle/>
          <a:p>
            <a:pPr rtl="0"/>
            <a:r>
              <a:rPr lang="ru-RU">
                <a:ea typeface="Source Sans Pro"/>
              </a:rPr>
              <a:t>Настройки</a:t>
            </a:r>
            <a:endParaRPr lang="ru-RU" dirty="0">
              <a:ea typeface="Source Sans Pro"/>
            </a:endParaRPr>
          </a:p>
        </p:txBody>
      </p:sp>
      <p:sp>
        <p:nvSpPr>
          <p:cNvPr id="12" name="Номер слайда 11">
            <a:extLst>
              <a:ext uri="{FF2B5EF4-FFF2-40B4-BE49-F238E27FC236}">
                <a16:creationId xmlns:a16="http://schemas.microsoft.com/office/drawing/2014/main" id="{A14CCDC3-4E12-EE21-4398-13F9192F44EA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ru-RU" smtClean="0"/>
              <a:pPr rtl="0"/>
              <a:t>6</a:t>
            </a:fld>
            <a:endParaRPr lang="ru-RU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37D058F-E278-ED75-0184-1FF2BB8E67D7}"/>
              </a:ext>
            </a:extLst>
          </p:cNvPr>
          <p:cNvSpPr txBox="1"/>
          <p:nvPr/>
        </p:nvSpPr>
        <p:spPr>
          <a:xfrm>
            <a:off x="150628" y="1054395"/>
            <a:ext cx="2743200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dirty="0">
                <a:ea typeface="Source Sans Pro"/>
              </a:rPr>
              <a:t>Если же нажать на пункт "настройки", вас перебросит на экран, где можно убавить/прибавить звук</a:t>
            </a:r>
          </a:p>
        </p:txBody>
      </p:sp>
      <p:pic>
        <p:nvPicPr>
          <p:cNvPr id="4" name="Рисунок 3" descr="Изображение выглядит как текст, снимок экрана, Шрифт&#10;&#10;Автоматически созданное описание">
            <a:extLst>
              <a:ext uri="{FF2B5EF4-FFF2-40B4-BE49-F238E27FC236}">
                <a16:creationId xmlns:a16="http://schemas.microsoft.com/office/drawing/2014/main" id="{7111441F-6DA4-B4E4-F76E-6C34D60A93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7012" y="723417"/>
            <a:ext cx="8584557" cy="4822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404732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 descr="крупный план монтажной платы">
            <a:extLst>
              <a:ext uri="{FF2B5EF4-FFF2-40B4-BE49-F238E27FC236}">
                <a16:creationId xmlns:a16="http://schemas.microsoft.com/office/drawing/2014/main" id="{32B7DCB8-8642-41A3-89BF-66289A34E3C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-12700"/>
            <a:ext cx="7080595" cy="6870700"/>
          </a:xfrm>
        </p:spPr>
      </p:pic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C6E7B4C-9F2C-459E-B835-5C4DEAB06A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9FF96520-E4CE-4EAD-8ABF-1D2297D6B3AA}" type="slidenum">
              <a:rPr lang="ru-RU" smtClean="0"/>
              <a:pPr rtl="0"/>
              <a:t>7</a:t>
            </a:fld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37E1C88-627C-4655-A4FB-0BB02EDB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43799" y="2318657"/>
            <a:ext cx="4203247" cy="1440996"/>
          </a:xfrm>
        </p:spPr>
        <p:txBody>
          <a:bodyPr rtlCol="0"/>
          <a:lstStyle/>
          <a:p>
            <a:br>
              <a:rPr lang="ru-RU" dirty="0">
                <a:ea typeface="Source Sans Pro"/>
              </a:rPr>
            </a:br>
            <a:r>
              <a:rPr lang="ru-RU" dirty="0">
                <a:ea typeface="Source Sans Pro"/>
              </a:rPr>
              <a:t>механики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33634FE-ADF0-4BC3-A0A9-447EA9DD09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43799" y="4147457"/>
            <a:ext cx="4203247" cy="153216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dirty="0"/>
              <a:t>Большинство механик, например: стрельба, перемещение были взяты из оригинала, но переделаны на свой лад.</a:t>
            </a:r>
          </a:p>
          <a:p>
            <a:pPr rtl="0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32800634"/>
      </p:ext>
    </p:extLst>
  </p:cSld>
  <p:clrMapOvr>
    <a:masterClrMapping/>
  </p:clrMapOvr>
  <p:transition spd="slow">
    <p:push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Заголовок 22">
            <a:extLst>
              <a:ext uri="{FF2B5EF4-FFF2-40B4-BE49-F238E27FC236}">
                <a16:creationId xmlns:a16="http://schemas.microsoft.com/office/drawing/2014/main" id="{5FB75C3E-5885-49DD-8190-BB1E8C511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3720" y="1419438"/>
            <a:ext cx="4450080" cy="924808"/>
          </a:xfrm>
        </p:spPr>
        <p:txBody>
          <a:bodyPr rtlCol="0"/>
          <a:lstStyle/>
          <a:p>
            <a:r>
              <a:rPr lang="ru-RU"/>
              <a:t>Описание механик</a:t>
            </a:r>
            <a:endParaRPr lang="ru-RU" dirty="0"/>
          </a:p>
        </p:txBody>
      </p:sp>
      <p:sp>
        <p:nvSpPr>
          <p:cNvPr id="30" name="Текст 29">
            <a:extLst>
              <a:ext uri="{FF2B5EF4-FFF2-40B4-BE49-F238E27FC236}">
                <a16:creationId xmlns:a16="http://schemas.microsoft.com/office/drawing/2014/main" id="{B42237DE-8579-4920-9331-C835DA7AE69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366082" y="3009550"/>
            <a:ext cx="1254314" cy="360000"/>
          </a:xfrm>
        </p:spPr>
        <p:txBody>
          <a:bodyPr rtlCol="0">
            <a:normAutofit/>
          </a:bodyPr>
          <a:lstStyle/>
          <a:p>
            <a:pPr rtl="0"/>
            <a:r>
              <a:rPr lang="ru-RU">
                <a:ea typeface="Source Sans Pro"/>
              </a:rPr>
              <a:t>стрельба</a:t>
            </a:r>
            <a:endParaRPr lang="ru-RU" dirty="0">
              <a:ea typeface="Source Sans Pro"/>
            </a:endParaRPr>
          </a:p>
        </p:txBody>
      </p:sp>
      <p:sp>
        <p:nvSpPr>
          <p:cNvPr id="28" name="Текст 27">
            <a:extLst>
              <a:ext uri="{FF2B5EF4-FFF2-40B4-BE49-F238E27FC236}">
                <a16:creationId xmlns:a16="http://schemas.microsoft.com/office/drawing/2014/main" id="{16852965-5187-4677-B878-4167E7B69252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7366082" y="4017086"/>
            <a:ext cx="1254314" cy="360000"/>
          </a:xfrm>
        </p:spPr>
        <p:txBody>
          <a:bodyPr rtlCol="0">
            <a:normAutofit/>
          </a:bodyPr>
          <a:lstStyle/>
          <a:p>
            <a:pPr rtl="0"/>
            <a:r>
              <a:rPr lang="ru-RU"/>
              <a:t>ХИЛЛ</a:t>
            </a:r>
            <a:endParaRPr lang="ru-RU" dirty="0"/>
          </a:p>
        </p:txBody>
      </p:sp>
      <p:sp>
        <p:nvSpPr>
          <p:cNvPr id="31" name="Текст 30">
            <a:extLst>
              <a:ext uri="{FF2B5EF4-FFF2-40B4-BE49-F238E27FC236}">
                <a16:creationId xmlns:a16="http://schemas.microsoft.com/office/drawing/2014/main" id="{FB4B73B3-17D0-4AD4-A250-23C177FEC520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366082" y="4957948"/>
            <a:ext cx="1254314" cy="360000"/>
          </a:xfrm>
        </p:spPr>
        <p:txBody>
          <a:bodyPr rtlCol="0">
            <a:normAutofit/>
          </a:bodyPr>
          <a:lstStyle/>
          <a:p>
            <a:pPr rtl="0"/>
            <a:r>
              <a:rPr lang="ru-RU"/>
              <a:t>УРОВНИ</a:t>
            </a:r>
            <a:endParaRPr lang="ru-RU" dirty="0"/>
          </a:p>
        </p:txBody>
      </p:sp>
      <p:sp>
        <p:nvSpPr>
          <p:cNvPr id="29" name="Текст 28">
            <a:extLst>
              <a:ext uri="{FF2B5EF4-FFF2-40B4-BE49-F238E27FC236}">
                <a16:creationId xmlns:a16="http://schemas.microsoft.com/office/drawing/2014/main" id="{A362839C-0A6B-4785-ACD4-42645537AFF4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6903720" y="2816574"/>
            <a:ext cx="561421" cy="627254"/>
          </a:xfrm>
        </p:spPr>
        <p:txBody>
          <a:bodyPr rtlCol="0"/>
          <a:lstStyle/>
          <a:p>
            <a:pPr rtl="0"/>
            <a:r>
              <a:rPr lang="ru-RU">
                <a:ea typeface="Source Sans Pro"/>
              </a:rPr>
              <a:t>1</a:t>
            </a:r>
            <a:endParaRPr lang="ru-RU" dirty="0"/>
          </a:p>
        </p:txBody>
      </p:sp>
      <p:sp>
        <p:nvSpPr>
          <p:cNvPr id="33" name="Текст 32">
            <a:extLst>
              <a:ext uri="{FF2B5EF4-FFF2-40B4-BE49-F238E27FC236}">
                <a16:creationId xmlns:a16="http://schemas.microsoft.com/office/drawing/2014/main" id="{D57220B4-795B-4602-8E69-5D53D12DCC8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6903720" y="3805802"/>
            <a:ext cx="561421" cy="627254"/>
          </a:xfrm>
        </p:spPr>
        <p:txBody>
          <a:bodyPr rtlCol="0"/>
          <a:lstStyle/>
          <a:p>
            <a:pPr rtl="0"/>
            <a:r>
              <a:rPr lang="ru-RU"/>
              <a:t>2</a:t>
            </a:r>
            <a:endParaRPr lang="ru-RU" dirty="0"/>
          </a:p>
        </p:txBody>
      </p:sp>
      <p:sp>
        <p:nvSpPr>
          <p:cNvPr id="27" name="Текст 26">
            <a:extLst>
              <a:ext uri="{FF2B5EF4-FFF2-40B4-BE49-F238E27FC236}">
                <a16:creationId xmlns:a16="http://schemas.microsoft.com/office/drawing/2014/main" id="{3C7B196D-A4EB-4450-8C2E-D4F26C77F84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629106" y="2817859"/>
            <a:ext cx="2427514" cy="715169"/>
          </a:xfrm>
        </p:spPr>
        <p:txBody>
          <a:bodyPr vert="horz" lIns="0" tIns="45720" rIns="91440" bIns="45720" rtlCol="0" anchor="t">
            <a:noAutofit/>
          </a:bodyPr>
          <a:lstStyle/>
          <a:p>
            <a:r>
              <a:rPr lang="ru-RU" sz="1100" dirty="0">
                <a:ea typeface="Source Sans Pro"/>
              </a:rPr>
              <a:t>Игрок может стрелять без КД, пока не кончатся патроны. Если это случится, нужно нажать "R" для перезарядки. Враги же стреляют без перерыва и перезарядки, для добавления сложности.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82463A9-91ED-406C-A142-DF9DBB5C018D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629106" y="4069174"/>
            <a:ext cx="2427514" cy="715169"/>
          </a:xfrm>
        </p:spPr>
        <p:txBody>
          <a:bodyPr vert="horz" lIns="0" tIns="45720" rIns="91440" bIns="45720" rtlCol="0" anchor="t">
            <a:normAutofit fontScale="92500" lnSpcReduction="10000"/>
          </a:bodyPr>
          <a:lstStyle/>
          <a:p>
            <a:r>
              <a:rPr lang="ru-RU" dirty="0">
                <a:ea typeface="Source Sans Pro"/>
              </a:rPr>
              <a:t>При убийстве врага, с шансом 25% выпадает "сердце", при подбирании которого можно восстановить часть здоровья.</a:t>
            </a:r>
            <a:endParaRPr lang="ru-RU" dirty="0"/>
          </a:p>
        </p:txBody>
      </p:sp>
      <p:sp>
        <p:nvSpPr>
          <p:cNvPr id="24" name="Объект 23">
            <a:extLst>
              <a:ext uri="{FF2B5EF4-FFF2-40B4-BE49-F238E27FC236}">
                <a16:creationId xmlns:a16="http://schemas.microsoft.com/office/drawing/2014/main" id="{B5A11B9F-68B0-405D-8B6F-DDBC74E10DDA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629106" y="5011206"/>
            <a:ext cx="2427514" cy="715169"/>
          </a:xfrm>
        </p:spPr>
        <p:txBody>
          <a:bodyPr vert="horz" lIns="0" tIns="45720" rIns="91440" bIns="45720" rtlCol="0" anchor="t">
            <a:normAutofit fontScale="92500" lnSpcReduction="10000"/>
          </a:bodyPr>
          <a:lstStyle/>
          <a:p>
            <a:r>
              <a:rPr lang="ru-RU" noProof="1"/>
              <a:t>Всего в игре 5 уровней (5ый - бонусный). Когда все враги в комнате будут зачищены - уровень поменяется на следующий.</a:t>
            </a:r>
            <a:endParaRPr lang="ru-RU" dirty="0"/>
          </a:p>
        </p:txBody>
      </p:sp>
      <p:sp>
        <p:nvSpPr>
          <p:cNvPr id="20" name="Номер слайда 19">
            <a:extLst>
              <a:ext uri="{FF2B5EF4-FFF2-40B4-BE49-F238E27FC236}">
                <a16:creationId xmlns:a16="http://schemas.microsoft.com/office/drawing/2014/main" id="{D5E2A87B-0EA4-4713-9221-35871F2643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9FF96520-E4CE-4EAD-8ABF-1D2297D6B3AA}" type="slidenum">
              <a:rPr lang="ru-RU" smtClean="0"/>
              <a:pPr rtl="0"/>
              <a:t>8</a:t>
            </a:fld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55B050E-6E09-B79B-E28F-DBDC22BED042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ru-RU">
                <a:ea typeface="Source Sans Pro"/>
              </a:rPr>
              <a:t>3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77246164"/>
      </p:ext>
    </p:extLst>
  </p:cSld>
  <p:clrMapOvr>
    <a:masterClrMapping/>
  </p:clrMapOvr>
  <p:transition spd="slow">
    <p:push dir="r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Объект 5">
            <a:extLst>
              <a:ext uri="{FF2B5EF4-FFF2-40B4-BE49-F238E27FC236}">
                <a16:creationId xmlns:a16="http://schemas.microsoft.com/office/drawing/2014/main" id="{5A6B31B0-7B84-475D-961F-09C0191F91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3429000"/>
            <a:ext cx="4114797" cy="2747962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ru-RU" noProof="1"/>
              <a:t>Имеется только один вид оружия</a:t>
            </a:r>
          </a:p>
          <a:p>
            <a:r>
              <a:rPr lang="ru-RU" noProof="1">
                <a:ea typeface="Source Sans Pro"/>
              </a:rPr>
              <a:t>Статичные враги</a:t>
            </a:r>
          </a:p>
          <a:p>
            <a:r>
              <a:rPr lang="ru-RU" noProof="1">
                <a:ea typeface="Source Sans Pro"/>
              </a:rPr>
              <a:t>Нет выбора уровня</a:t>
            </a:r>
          </a:p>
          <a:p>
            <a:r>
              <a:rPr lang="ru-RU" noProof="1">
                <a:ea typeface="Source Sans Pro"/>
              </a:rPr>
              <a:t>Нет системы подсчёта очков и комбо</a:t>
            </a:r>
          </a:p>
          <a:p>
            <a:r>
              <a:rPr lang="ru-RU" noProof="1">
                <a:ea typeface="Source Sans Pro"/>
              </a:rPr>
              <a:t>Слабый левел-дизайн</a:t>
            </a:r>
          </a:p>
          <a:p>
            <a:r>
              <a:rPr lang="ru-RU" noProof="1">
                <a:ea typeface="Source Sans Pro"/>
              </a:rPr>
              <a:t>Отсутствие сюжета</a:t>
            </a:r>
          </a:p>
          <a:p>
            <a:r>
              <a:rPr lang="ru-RU" noProof="1">
                <a:ea typeface="Source Sans Pro"/>
              </a:rPr>
              <a:t>Нет способностей при выборе той или иной маски</a:t>
            </a:r>
          </a:p>
          <a:p>
            <a:endParaRPr lang="ru-RU" noProof="1">
              <a:ea typeface="Source Sans Pro"/>
            </a:endParaRPr>
          </a:p>
        </p:txBody>
      </p:sp>
      <p:sp>
        <p:nvSpPr>
          <p:cNvPr id="12" name="Объект 11">
            <a:extLst>
              <a:ext uri="{FF2B5EF4-FFF2-40B4-BE49-F238E27FC236}">
                <a16:creationId xmlns:a16="http://schemas.microsoft.com/office/drawing/2014/main" id="{AEAF2965-1DCE-4B93-BD47-2AD94F6E3D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3738" y="3429000"/>
            <a:ext cx="5822061" cy="2747962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ru-RU" noProof="1">
                <a:ea typeface="Source Sans Pro"/>
              </a:rPr>
              <a:t>Огнестрельное, холодное и метательное оружие с фунцией смены снаряжения</a:t>
            </a:r>
          </a:p>
          <a:p>
            <a:r>
              <a:rPr lang="ru-RU" noProof="1">
                <a:ea typeface="Source Sans Pro"/>
              </a:rPr>
              <a:t>Враги с ИИ, способные гнаться за игроком </a:t>
            </a:r>
          </a:p>
          <a:p>
            <a:r>
              <a:rPr lang="ru-RU" noProof="1">
                <a:ea typeface="Source Sans Pro"/>
              </a:rPr>
              <a:t>Богатый выбор уровней</a:t>
            </a:r>
          </a:p>
          <a:p>
            <a:r>
              <a:rPr lang="ru-RU" noProof="1">
                <a:ea typeface="Source Sans Pro"/>
              </a:rPr>
              <a:t>Комбо при непрерывном убийстве врагов и сохранение очков, после конца уровня</a:t>
            </a:r>
          </a:p>
          <a:p>
            <a:r>
              <a:rPr lang="ru-RU" noProof="1">
                <a:ea typeface="Source Sans Pro"/>
              </a:rPr>
              <a:t>Просторные карты с различными интерактивными предметами</a:t>
            </a:r>
          </a:p>
          <a:p>
            <a:r>
              <a:rPr lang="ru-RU" noProof="1">
                <a:ea typeface="Source Sans Pro"/>
              </a:rPr>
              <a:t>Сюжетная компания (даже лучше, чем Baldur's Gate 3)</a:t>
            </a:r>
          </a:p>
          <a:p>
            <a:r>
              <a:rPr lang="ru-RU" noProof="1">
                <a:ea typeface="Source Sans Pro"/>
              </a:rPr>
              <a:t>Улучшение характеристик или особые навыки при выборе маски</a:t>
            </a:r>
          </a:p>
          <a:p>
            <a:endParaRPr lang="ru-RU" dirty="0">
              <a:ea typeface="Source Sans Pro"/>
            </a:endParaRPr>
          </a:p>
        </p:txBody>
      </p:sp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5B604E6A-773D-4777-825E-8D25A2E7E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77500" y="6356350"/>
            <a:ext cx="876300" cy="365125"/>
          </a:xfrm>
        </p:spPr>
        <p:txBody>
          <a:bodyPr rtlCol="0"/>
          <a:lstStyle/>
          <a:p>
            <a:pPr rtl="0"/>
            <a:fld id="{9FF96520-E4CE-4EAD-8ABF-1D2297D6B3AA}" type="slidenum">
              <a:rPr lang="ru-RU" smtClean="0"/>
              <a:pPr rtl="0"/>
              <a:t>9</a:t>
            </a:fld>
            <a:endParaRPr lang="ru-RU" dirty="0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FAD2AE59-5630-4D5C-83A9-4CDEF4D7D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670094"/>
            <a:ext cx="10134601" cy="924808"/>
          </a:xfrm>
        </p:spPr>
        <p:txBody>
          <a:bodyPr rtlCol="0"/>
          <a:lstStyle/>
          <a:p>
            <a:r>
              <a:rPr lang="ru-RU">
                <a:ea typeface="Source Sans Pro"/>
              </a:rPr>
              <a:t>Возможности для улучшения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F8657664-A458-4DDD-ACC2-1D87FCD6FCA9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38201" y="2413000"/>
            <a:ext cx="4114795" cy="493710"/>
          </a:xfrm>
        </p:spPr>
        <p:txBody>
          <a:bodyPr rtlCol="0"/>
          <a:lstStyle/>
          <a:p>
            <a:pPr rtl="0"/>
            <a:r>
              <a:rPr lang="ru-RU"/>
              <a:t>СЕЙЧАС</a:t>
            </a:r>
            <a:endParaRPr lang="ru-RU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578017FE-712E-4E95-B483-B700F1AA4B2A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7239003" y="2413000"/>
            <a:ext cx="4114797" cy="493710"/>
          </a:xfrm>
        </p:spPr>
        <p:txBody>
          <a:bodyPr rtlCol="0"/>
          <a:lstStyle/>
          <a:p>
            <a:r>
              <a:rPr lang="ru-RU">
                <a:ea typeface="Source Sans Pro"/>
              </a:rPr>
              <a:t>УЛУЧШЕННАЯ ВЕРСИЯ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51694508"/>
      </p:ext>
    </p:extLst>
  </p:cSld>
  <p:clrMapOvr>
    <a:masterClrMapping/>
  </p:clrMapOvr>
  <p:transition spd="slow">
    <p:push dir="d"/>
  </p:transition>
</p:sld>
</file>

<file path=ppt/theme/theme1.xml><?xml version="1.0" encoding="utf-8"?>
<a:theme xmlns:a="http://schemas.openxmlformats.org/drawingml/2006/main" name="Тема Office">
  <a:themeElements>
    <a:clrScheme name="Custom 174">
      <a:dk1>
        <a:srgbClr val="1E1E1E"/>
      </a:dk1>
      <a:lt1>
        <a:sysClr val="window" lastClr="FFFFFF"/>
      </a:lt1>
      <a:dk2>
        <a:srgbClr val="44546A"/>
      </a:dk2>
      <a:lt2>
        <a:srgbClr val="E7E6E6"/>
      </a:lt2>
      <a:accent1>
        <a:srgbClr val="81CC48"/>
      </a:accent1>
      <a:accent2>
        <a:srgbClr val="45BEAD"/>
      </a:accent2>
      <a:accent3>
        <a:srgbClr val="BFFF4B"/>
      </a:accent3>
      <a:accent4>
        <a:srgbClr val="B001FF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60">
      <a:majorFont>
        <a:latin typeface="Source Sans Pro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TEM Deck_tm12041065_Win32_LW_v2" id="{4F206296-6CCA-437B-ABEB-95E882651B70}" vid="{35168526-4CBB-4325-9C81-5B5C83385FFB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1" ma:contentTypeDescription="Create a new document." ma:contentTypeScope="" ma:versionID="64dfb1555687e0874b4304b796b5b0c7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6e4c555b5e194d05b7203de9c4567b3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D126E60-8824-40C8-9624-5890E719C527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472B6A28-7094-4F7C-9CE6-FEFFCFA7E15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817B950-985C-4D79-B0A3-FA5D2FD7806B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921</Words>
  <Application>Microsoft Office PowerPoint</Application>
  <PresentationFormat>Широкоэкранный</PresentationFormat>
  <Paragraphs>276</Paragraphs>
  <Slides>9</Slides>
  <Notes>9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0" baseType="lpstr">
      <vt:lpstr>Тема Office</vt:lpstr>
      <vt:lpstr>Hotline gus-khrustalniy</vt:lpstr>
      <vt:lpstr>Введение</vt:lpstr>
      <vt:lpstr>Описание реализации</vt:lpstr>
      <vt:lpstr>Главное Меню</vt:lpstr>
      <vt:lpstr>Выбор стиля</vt:lpstr>
      <vt:lpstr>Настройки</vt:lpstr>
      <vt:lpstr> механики</vt:lpstr>
      <vt:lpstr>Описание механик</vt:lpstr>
      <vt:lpstr>Возможности для улучшения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Набор слайдов для презентации</dc:title>
  <dc:creator/>
  <cp:lastModifiedBy/>
  <cp:revision>268</cp:revision>
  <dcterms:created xsi:type="dcterms:W3CDTF">2024-01-23T20:12:48Z</dcterms:created>
  <dcterms:modified xsi:type="dcterms:W3CDTF">2024-01-23T23:29:51Z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